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396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E96A97F-772D-4D07-80C4-9C94DE7F9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CFC5F99A-7F66-4C1E-89D6-191EEF2D3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212349EC-46C4-42D9-9BB5-B888917A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8A70C2DA-7B61-45B0-9A4A-F1FB12F6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15062B1-71CE-4EFF-BAF6-F0F79954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03855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A250230-AED7-4326-9192-1558B9087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CEF7A70D-E9E7-47B6-9AD4-A8900B55B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35D827A-B3AE-422A-A8F3-B3601F66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D58E80B-2FDB-4556-ABF4-024290509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7B64E8AF-B05F-4345-831B-5FA238E2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7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FA36A7ED-B67E-4322-A736-81186A4CD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5113278F-848B-458D-8E53-3CB600869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DA81B89F-77D6-42EB-8DCA-D75FEB23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6EB0F94A-A2B0-4BA1-B5C5-2CE9E8A5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2077A6C-FC2E-441C-945B-082A2A55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0353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7A6EAF1-FB71-403B-99E3-83DC66B8F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9D46F0C7-4AC5-46E0-B30A-353F59910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D6DB3337-CD28-4C51-940C-B59CE9B1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1C8545F-9F0C-4989-8092-E13003FD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3CDCBB45-71ED-45F1-A76A-B075130B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261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414995E-5605-4849-97F1-8977032D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54071238-E9D3-4D34-A674-E704D4C71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EE8BEE7A-452C-4E20-97DC-2F96CE9CF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0BB0F85C-C4EF-4F9F-8DAD-B7ADE3E0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F43787F9-4300-4395-8DAA-A62992B5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2789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6701BB1-86A0-436F-9C87-65AAAE9F5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E66E188-3D70-478D-A70C-A9731F557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AE8D8746-0A2C-497E-9995-721B5DD0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ADB6CE41-76AC-48E2-9EB0-B45A3927A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98A8AC7F-A211-4BF2-8FB6-0191C4BEE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870A77B8-331D-49D9-8A81-A240B2875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94464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F67EAC7-7A67-4F0F-952B-6C485D8F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09291025-8043-452A-85A3-E52911BA0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B43CB582-1AB7-45E4-85C0-734DEE19C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8B6BC7E8-3F38-463B-9691-CF93C431F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0B47B43D-2B7B-4A13-8D71-53E89D430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56F527F6-130C-4B9B-8F11-BC43EDE3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EBFA3A63-E5A9-4738-AB2D-630780986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98A8D80A-AF46-45B4-84F9-0AA686AC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2513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114A4A0-1480-43FB-B609-72C90566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C99E0E35-4935-4730-895E-95FF7DAF1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446CF03D-61FC-4E48-A67F-684F5A48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D3474A1C-EFAB-4B1C-9010-1E679E7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44044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DCF9C508-546F-4912-A0C4-76920B938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63591FBC-2008-45CD-A9F4-D5D8202D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45EA2C67-3737-4360-88D0-0BD22D0A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7245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F81B023-3CB8-48C8-AC3A-4654CA26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41FF60B-E16C-48BE-924F-69F5A7A1F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96B078A0-06CA-4428-A7B4-3F8EC59B9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53BE289A-D988-4BAE-A662-2D087C48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402A181-79BC-438A-B559-0D55769A0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855C367E-9D6E-472C-8D16-14581F98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85442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93DF2CBD-93F8-4127-AED8-815A2F442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B5E5C067-3B9A-4329-8370-1B67ABD17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7CDD02D9-0693-43B7-8CEF-2CC0970CB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02F75CEB-820E-4DA7-8F0B-0832A5E16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AF865011-7553-4341-992B-E237DE29B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3F692703-640A-4A0C-8FB1-D0343FA2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8312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5B645ECC-3F5E-470E-92E9-DD6088FC6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E3B4A51-73AF-4069-9960-B0985785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70745E32-F64C-45F6-9071-32E29795E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7885C-A2CD-42C4-8ED9-C12D5383452F}" type="datetimeFigureOut">
              <a:rPr lang="sv-SE" smtClean="0"/>
              <a:pPr/>
              <a:t>2019-09-12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54C3EFC-1D33-40EA-92E0-D57E6364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8A524778-E6FA-4081-8F05-365EA9E5A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3D47-7029-4422-94E6-155C1A40BB5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63731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73"/>
          <p:cNvSpPr>
            <a:spLocks noChangeArrowheads="1"/>
          </p:cNvSpPr>
          <p:nvPr/>
        </p:nvSpPr>
        <p:spPr bwMode="auto">
          <a:xfrm>
            <a:off x="4444882" y="4729826"/>
            <a:ext cx="838200" cy="420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368426" y="0"/>
            <a:ext cx="9471026" cy="6858000"/>
            <a:chOff x="862" y="0"/>
            <a:chExt cx="5966" cy="432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862" y="0"/>
              <a:ext cx="5904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404" y="718"/>
              <a:ext cx="793" cy="398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404" y="718"/>
              <a:ext cx="793" cy="398"/>
            </a:xfrm>
            <a:prstGeom prst="rect">
              <a:avLst/>
            </a:prstGeom>
            <a:noFill/>
            <a:ln w="9525" cap="rnd">
              <a:solidFill>
                <a:srgbClr val="CDCD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418" y="732"/>
              <a:ext cx="765" cy="370"/>
            </a:xfrm>
            <a:prstGeom prst="rect">
              <a:avLst/>
            </a:prstGeom>
            <a:noFill/>
            <a:ln w="9525" cap="rnd">
              <a:solidFill>
                <a:srgbClr val="CDCDC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338" y="652"/>
              <a:ext cx="793" cy="39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338" y="652"/>
              <a:ext cx="793" cy="39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3352" y="666"/>
              <a:ext cx="765" cy="36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564" y="775"/>
              <a:ext cx="369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Ordförande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510" y="852"/>
              <a:ext cx="37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Jessica </a:t>
              </a:r>
              <a:r>
                <a:rPr lang="sv-SE" sz="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Dhyr</a:t>
              </a:r>
              <a:endParaRPr lang="sv-SE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438" y="1579"/>
              <a:ext cx="529" cy="4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438" y="1579"/>
              <a:ext cx="530" cy="34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471" y="1597"/>
              <a:ext cx="497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Marknadsföring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529" y="1671"/>
              <a:ext cx="373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Rekrytering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486" y="1752"/>
              <a:ext cx="4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Elinor </a:t>
              </a:r>
              <a:r>
                <a:rPr kumimoji="0" lang="sv-SE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Metsjö</a:t>
              </a: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Ing-Marie Lindh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4065" y="1579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4065" y="1579"/>
              <a:ext cx="528" cy="35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4232" y="1597"/>
              <a:ext cx="237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Digital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100" y="1671"/>
              <a:ext cx="505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kommunikation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105" y="1752"/>
              <a:ext cx="47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Ing-Marie Lindh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Elinor </a:t>
              </a:r>
              <a:r>
                <a:rPr lang="sv-SE" sz="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Metsjö</a:t>
              </a:r>
              <a:endParaRPr lang="sv-SE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734" y="1049"/>
              <a:ext cx="595" cy="5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7"/>
                </a:cxn>
                <a:cxn ang="0">
                  <a:pos x="595" y="497"/>
                </a:cxn>
                <a:cxn ang="0">
                  <a:pos x="595" y="530"/>
                </a:cxn>
              </a:cxnLst>
              <a:rect l="0" t="0" r="r" b="b"/>
              <a:pathLst>
                <a:path w="595" h="530">
                  <a:moveTo>
                    <a:pt x="0" y="0"/>
                  </a:moveTo>
                  <a:lnTo>
                    <a:pt x="0" y="497"/>
                  </a:lnTo>
                  <a:lnTo>
                    <a:pt x="595" y="497"/>
                  </a:lnTo>
                  <a:lnTo>
                    <a:pt x="595" y="53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777" y="1579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777" y="1579"/>
              <a:ext cx="528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2842" y="1636"/>
              <a:ext cx="427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Klubbkontakt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2838" y="1713"/>
              <a:ext cx="4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Nilsowe Lovnér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2411" y="1049"/>
              <a:ext cx="1323" cy="530"/>
            </a:xfrm>
            <a:custGeom>
              <a:avLst/>
              <a:gdLst/>
              <a:ahLst/>
              <a:cxnLst>
                <a:cxn ang="0">
                  <a:pos x="1323" y="0"/>
                </a:cxn>
                <a:cxn ang="0">
                  <a:pos x="1323" y="497"/>
                </a:cxn>
                <a:cxn ang="0">
                  <a:pos x="0" y="497"/>
                </a:cxn>
                <a:cxn ang="0">
                  <a:pos x="0" y="530"/>
                </a:cxn>
              </a:cxnLst>
              <a:rect l="0" t="0" r="r" b="b"/>
              <a:pathLst>
                <a:path w="1323" h="530">
                  <a:moveTo>
                    <a:pt x="1323" y="0"/>
                  </a:moveTo>
                  <a:lnTo>
                    <a:pt x="1323" y="497"/>
                  </a:lnTo>
                  <a:lnTo>
                    <a:pt x="0" y="497"/>
                  </a:lnTo>
                  <a:lnTo>
                    <a:pt x="0" y="53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147" y="1579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2147" y="1579"/>
              <a:ext cx="528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2240" y="1636"/>
              <a:ext cx="24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Square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2449" y="1636"/>
              <a:ext cx="50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2469" y="1636"/>
              <a:ext cx="144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Info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205" y="1713"/>
              <a:ext cx="11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2290" y="1713"/>
              <a:ext cx="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2310" y="1713"/>
              <a:ext cx="3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Marie Lindh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725" y="1579"/>
              <a:ext cx="529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4725" y="1579"/>
              <a:ext cx="529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57" y="1636"/>
              <a:ext cx="29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Ekonomi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4764" y="1713"/>
              <a:ext cx="48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Annika Myhrberg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734" y="1049"/>
              <a:ext cx="1256" cy="5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7"/>
                </a:cxn>
                <a:cxn ang="0">
                  <a:pos x="1256" y="497"/>
                </a:cxn>
                <a:cxn ang="0">
                  <a:pos x="1256" y="530"/>
                </a:cxn>
              </a:cxnLst>
              <a:rect l="0" t="0" r="r" b="b"/>
              <a:pathLst>
                <a:path w="1256" h="530">
                  <a:moveTo>
                    <a:pt x="0" y="0"/>
                  </a:moveTo>
                  <a:lnTo>
                    <a:pt x="0" y="497"/>
                  </a:lnTo>
                  <a:lnTo>
                    <a:pt x="1256" y="497"/>
                  </a:lnTo>
                  <a:lnTo>
                    <a:pt x="1256" y="53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800" y="1190"/>
              <a:ext cx="529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800" y="1190"/>
              <a:ext cx="529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3894" y="1247"/>
              <a:ext cx="369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Sekreterare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3898" y="1324"/>
              <a:ext cx="37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Iris Åkerberg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734" y="1049"/>
              <a:ext cx="66" cy="2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74"/>
                </a:cxn>
                <a:cxn ang="0">
                  <a:pos x="66" y="274"/>
                </a:cxn>
              </a:cxnLst>
              <a:rect l="0" t="0" r="r" b="b"/>
              <a:pathLst>
                <a:path w="66" h="274">
                  <a:moveTo>
                    <a:pt x="0" y="0"/>
                  </a:moveTo>
                  <a:lnTo>
                    <a:pt x="0" y="274"/>
                  </a:lnTo>
                  <a:lnTo>
                    <a:pt x="66" y="274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3140" y="1190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3140" y="1190"/>
              <a:ext cx="528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3195" y="1247"/>
              <a:ext cx="74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238" y="1247"/>
              <a:ext cx="66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.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273" y="1247"/>
              <a:ext cx="369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Ordförande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234" y="1324"/>
              <a:ext cx="37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Elinor </a:t>
              </a:r>
              <a:r>
                <a:rPr kumimoji="0" lang="sv-SE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Metsjö</a:t>
              </a:r>
              <a:endParaRPr lang="sv-SE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3668" y="1049"/>
              <a:ext cx="66" cy="274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66" y="274"/>
                </a:cxn>
                <a:cxn ang="0">
                  <a:pos x="0" y="274"/>
                </a:cxn>
              </a:cxnLst>
              <a:rect l="0" t="0" r="r" b="b"/>
              <a:pathLst>
                <a:path w="66" h="274">
                  <a:moveTo>
                    <a:pt x="66" y="0"/>
                  </a:moveTo>
                  <a:lnTo>
                    <a:pt x="66" y="274"/>
                  </a:lnTo>
                  <a:lnTo>
                    <a:pt x="0" y="274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5452" y="1579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5452" y="1579"/>
              <a:ext cx="528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5545" y="1597"/>
              <a:ext cx="373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Convention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5517" y="1674"/>
              <a:ext cx="375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Elinor</a:t>
              </a:r>
              <a:r>
                <a:rPr kumimoji="0" lang="sv-SE" sz="8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sv-SE" sz="8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Metsjö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5483" y="1752"/>
              <a:ext cx="50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Annika Myhrberg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3734" y="1049"/>
              <a:ext cx="1982" cy="5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7"/>
                </a:cxn>
                <a:cxn ang="0">
                  <a:pos x="1982" y="497"/>
                </a:cxn>
                <a:cxn ang="0">
                  <a:pos x="1982" y="530"/>
                </a:cxn>
              </a:cxnLst>
              <a:rect l="0" t="0" r="r" b="b"/>
              <a:pathLst>
                <a:path w="1982" h="530">
                  <a:moveTo>
                    <a:pt x="0" y="0"/>
                  </a:moveTo>
                  <a:lnTo>
                    <a:pt x="0" y="497"/>
                  </a:lnTo>
                  <a:lnTo>
                    <a:pt x="1982" y="497"/>
                  </a:lnTo>
                  <a:lnTo>
                    <a:pt x="1982" y="53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839" y="1925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85" name="Freeform 61"/>
            <p:cNvSpPr>
              <a:spLocks noEditPoints="1"/>
            </p:cNvSpPr>
            <p:nvPr/>
          </p:nvSpPr>
          <p:spPr bwMode="auto">
            <a:xfrm>
              <a:off x="5832" y="1909"/>
              <a:ext cx="534" cy="267"/>
            </a:xfrm>
            <a:custGeom>
              <a:avLst/>
              <a:gdLst/>
              <a:ahLst/>
              <a:cxnLst>
                <a:cxn ang="0">
                  <a:pos x="2004" y="1089"/>
                </a:cxn>
                <a:cxn ang="0">
                  <a:pos x="1889" y="1112"/>
                </a:cxn>
                <a:cxn ang="0">
                  <a:pos x="1889" y="1089"/>
                </a:cxn>
                <a:cxn ang="0">
                  <a:pos x="1612" y="1112"/>
                </a:cxn>
                <a:cxn ang="0">
                  <a:pos x="1785" y="1101"/>
                </a:cxn>
                <a:cxn ang="0">
                  <a:pos x="1486" y="1101"/>
                </a:cxn>
                <a:cxn ang="0">
                  <a:pos x="1497" y="1112"/>
                </a:cxn>
                <a:cxn ang="0">
                  <a:pos x="1221" y="1089"/>
                </a:cxn>
                <a:cxn ang="0">
                  <a:pos x="1106" y="1112"/>
                </a:cxn>
                <a:cxn ang="0">
                  <a:pos x="1106" y="1089"/>
                </a:cxn>
                <a:cxn ang="0">
                  <a:pos x="829" y="1112"/>
                </a:cxn>
                <a:cxn ang="0">
                  <a:pos x="1002" y="1101"/>
                </a:cxn>
                <a:cxn ang="0">
                  <a:pos x="702" y="1101"/>
                </a:cxn>
                <a:cxn ang="0">
                  <a:pos x="714" y="1112"/>
                </a:cxn>
                <a:cxn ang="0">
                  <a:pos x="437" y="1089"/>
                </a:cxn>
                <a:cxn ang="0">
                  <a:pos x="322" y="1112"/>
                </a:cxn>
                <a:cxn ang="0">
                  <a:pos x="322" y="1089"/>
                </a:cxn>
                <a:cxn ang="0">
                  <a:pos x="46" y="1112"/>
                </a:cxn>
                <a:cxn ang="0">
                  <a:pos x="218" y="1101"/>
                </a:cxn>
                <a:cxn ang="0">
                  <a:pos x="11" y="1008"/>
                </a:cxn>
                <a:cxn ang="0">
                  <a:pos x="0" y="1019"/>
                </a:cxn>
                <a:cxn ang="0">
                  <a:pos x="23" y="743"/>
                </a:cxn>
                <a:cxn ang="0">
                  <a:pos x="0" y="628"/>
                </a:cxn>
                <a:cxn ang="0">
                  <a:pos x="23" y="628"/>
                </a:cxn>
                <a:cxn ang="0">
                  <a:pos x="0" y="351"/>
                </a:cxn>
                <a:cxn ang="0">
                  <a:pos x="11" y="524"/>
                </a:cxn>
                <a:cxn ang="0">
                  <a:pos x="11" y="225"/>
                </a:cxn>
                <a:cxn ang="0">
                  <a:pos x="0" y="236"/>
                </a:cxn>
                <a:cxn ang="0">
                  <a:pos x="64" y="0"/>
                </a:cxn>
                <a:cxn ang="0">
                  <a:pos x="23" y="12"/>
                </a:cxn>
                <a:cxn ang="0">
                  <a:pos x="179" y="0"/>
                </a:cxn>
                <a:cxn ang="0">
                  <a:pos x="179" y="24"/>
                </a:cxn>
                <a:cxn ang="0">
                  <a:pos x="456" y="0"/>
                </a:cxn>
                <a:cxn ang="0">
                  <a:pos x="283" y="12"/>
                </a:cxn>
                <a:cxn ang="0">
                  <a:pos x="582" y="12"/>
                </a:cxn>
                <a:cxn ang="0">
                  <a:pos x="571" y="0"/>
                </a:cxn>
                <a:cxn ang="0">
                  <a:pos x="847" y="24"/>
                </a:cxn>
                <a:cxn ang="0">
                  <a:pos x="962" y="0"/>
                </a:cxn>
                <a:cxn ang="0">
                  <a:pos x="962" y="24"/>
                </a:cxn>
                <a:cxn ang="0">
                  <a:pos x="1239" y="0"/>
                </a:cxn>
                <a:cxn ang="0">
                  <a:pos x="1066" y="12"/>
                </a:cxn>
                <a:cxn ang="0">
                  <a:pos x="1366" y="12"/>
                </a:cxn>
                <a:cxn ang="0">
                  <a:pos x="1354" y="0"/>
                </a:cxn>
                <a:cxn ang="0">
                  <a:pos x="1631" y="24"/>
                </a:cxn>
                <a:cxn ang="0">
                  <a:pos x="1746" y="0"/>
                </a:cxn>
                <a:cxn ang="0">
                  <a:pos x="1746" y="24"/>
                </a:cxn>
                <a:cxn ang="0">
                  <a:pos x="2022" y="0"/>
                </a:cxn>
                <a:cxn ang="0">
                  <a:pos x="1850" y="12"/>
                </a:cxn>
                <a:cxn ang="0">
                  <a:pos x="2149" y="12"/>
                </a:cxn>
                <a:cxn ang="0">
                  <a:pos x="2138" y="0"/>
                </a:cxn>
                <a:cxn ang="0">
                  <a:pos x="2177" y="238"/>
                </a:cxn>
                <a:cxn ang="0">
                  <a:pos x="2200" y="353"/>
                </a:cxn>
                <a:cxn ang="0">
                  <a:pos x="2177" y="353"/>
                </a:cxn>
                <a:cxn ang="0">
                  <a:pos x="2200" y="629"/>
                </a:cxn>
                <a:cxn ang="0">
                  <a:pos x="2188" y="457"/>
                </a:cxn>
                <a:cxn ang="0">
                  <a:pos x="2188" y="756"/>
                </a:cxn>
                <a:cxn ang="0">
                  <a:pos x="2200" y="745"/>
                </a:cxn>
                <a:cxn ang="0">
                  <a:pos x="2177" y="1021"/>
                </a:cxn>
              </a:cxnLst>
              <a:rect l="0" t="0" r="r" b="b"/>
              <a:pathLst>
                <a:path w="2200" h="1112">
                  <a:moveTo>
                    <a:pt x="2165" y="1112"/>
                  </a:moveTo>
                  <a:lnTo>
                    <a:pt x="2004" y="1112"/>
                  </a:lnTo>
                  <a:cubicBezTo>
                    <a:pt x="1998" y="1112"/>
                    <a:pt x="1993" y="1107"/>
                    <a:pt x="1993" y="1101"/>
                  </a:cubicBezTo>
                  <a:cubicBezTo>
                    <a:pt x="1993" y="1094"/>
                    <a:pt x="1998" y="1089"/>
                    <a:pt x="2004" y="1089"/>
                  </a:cubicBezTo>
                  <a:lnTo>
                    <a:pt x="2165" y="1089"/>
                  </a:lnTo>
                  <a:cubicBezTo>
                    <a:pt x="2172" y="1089"/>
                    <a:pt x="2177" y="1094"/>
                    <a:pt x="2177" y="1101"/>
                  </a:cubicBezTo>
                  <a:cubicBezTo>
                    <a:pt x="2177" y="1107"/>
                    <a:pt x="2172" y="1112"/>
                    <a:pt x="2165" y="1112"/>
                  </a:cubicBezTo>
                  <a:close/>
                  <a:moveTo>
                    <a:pt x="1889" y="1112"/>
                  </a:moveTo>
                  <a:lnTo>
                    <a:pt x="1889" y="1112"/>
                  </a:lnTo>
                  <a:cubicBezTo>
                    <a:pt x="1883" y="1112"/>
                    <a:pt x="1877" y="1107"/>
                    <a:pt x="1877" y="1101"/>
                  </a:cubicBezTo>
                  <a:cubicBezTo>
                    <a:pt x="1877" y="1094"/>
                    <a:pt x="1883" y="1089"/>
                    <a:pt x="1889" y="1089"/>
                  </a:cubicBezTo>
                  <a:lnTo>
                    <a:pt x="1889" y="1089"/>
                  </a:lnTo>
                  <a:cubicBezTo>
                    <a:pt x="1895" y="1089"/>
                    <a:pt x="1900" y="1094"/>
                    <a:pt x="1900" y="1101"/>
                  </a:cubicBezTo>
                  <a:cubicBezTo>
                    <a:pt x="1900" y="1107"/>
                    <a:pt x="1895" y="1112"/>
                    <a:pt x="1889" y="1112"/>
                  </a:cubicBezTo>
                  <a:close/>
                  <a:moveTo>
                    <a:pt x="1774" y="1112"/>
                  </a:moveTo>
                  <a:lnTo>
                    <a:pt x="1612" y="1112"/>
                  </a:lnTo>
                  <a:cubicBezTo>
                    <a:pt x="1606" y="1112"/>
                    <a:pt x="1601" y="1107"/>
                    <a:pt x="1601" y="1101"/>
                  </a:cubicBezTo>
                  <a:cubicBezTo>
                    <a:pt x="1601" y="1094"/>
                    <a:pt x="1606" y="1089"/>
                    <a:pt x="1612" y="1089"/>
                  </a:cubicBezTo>
                  <a:lnTo>
                    <a:pt x="1774" y="1089"/>
                  </a:lnTo>
                  <a:cubicBezTo>
                    <a:pt x="1780" y="1089"/>
                    <a:pt x="1785" y="1094"/>
                    <a:pt x="1785" y="1101"/>
                  </a:cubicBezTo>
                  <a:cubicBezTo>
                    <a:pt x="1785" y="1107"/>
                    <a:pt x="1780" y="1112"/>
                    <a:pt x="1774" y="1112"/>
                  </a:cubicBezTo>
                  <a:close/>
                  <a:moveTo>
                    <a:pt x="1497" y="1112"/>
                  </a:moveTo>
                  <a:lnTo>
                    <a:pt x="1497" y="1112"/>
                  </a:lnTo>
                  <a:cubicBezTo>
                    <a:pt x="1491" y="1112"/>
                    <a:pt x="1486" y="1107"/>
                    <a:pt x="1486" y="1101"/>
                  </a:cubicBezTo>
                  <a:cubicBezTo>
                    <a:pt x="1486" y="1094"/>
                    <a:pt x="1491" y="1089"/>
                    <a:pt x="1497" y="1089"/>
                  </a:cubicBezTo>
                  <a:lnTo>
                    <a:pt x="1497" y="1089"/>
                  </a:lnTo>
                  <a:cubicBezTo>
                    <a:pt x="1504" y="1089"/>
                    <a:pt x="1509" y="1094"/>
                    <a:pt x="1509" y="1101"/>
                  </a:cubicBezTo>
                  <a:cubicBezTo>
                    <a:pt x="1509" y="1107"/>
                    <a:pt x="1504" y="1112"/>
                    <a:pt x="1497" y="1112"/>
                  </a:cubicBezTo>
                  <a:close/>
                  <a:moveTo>
                    <a:pt x="1382" y="1112"/>
                  </a:moveTo>
                  <a:lnTo>
                    <a:pt x="1221" y="1112"/>
                  </a:lnTo>
                  <a:cubicBezTo>
                    <a:pt x="1214" y="1112"/>
                    <a:pt x="1209" y="1107"/>
                    <a:pt x="1209" y="1101"/>
                  </a:cubicBezTo>
                  <a:cubicBezTo>
                    <a:pt x="1209" y="1094"/>
                    <a:pt x="1214" y="1089"/>
                    <a:pt x="1221" y="1089"/>
                  </a:cubicBezTo>
                  <a:lnTo>
                    <a:pt x="1382" y="1089"/>
                  </a:lnTo>
                  <a:cubicBezTo>
                    <a:pt x="1388" y="1089"/>
                    <a:pt x="1394" y="1094"/>
                    <a:pt x="1394" y="1101"/>
                  </a:cubicBezTo>
                  <a:cubicBezTo>
                    <a:pt x="1394" y="1107"/>
                    <a:pt x="1388" y="1112"/>
                    <a:pt x="1382" y="1112"/>
                  </a:cubicBezTo>
                  <a:close/>
                  <a:moveTo>
                    <a:pt x="1106" y="1112"/>
                  </a:moveTo>
                  <a:lnTo>
                    <a:pt x="1105" y="1112"/>
                  </a:lnTo>
                  <a:cubicBezTo>
                    <a:pt x="1099" y="1112"/>
                    <a:pt x="1094" y="1107"/>
                    <a:pt x="1094" y="1101"/>
                  </a:cubicBezTo>
                  <a:cubicBezTo>
                    <a:pt x="1094" y="1094"/>
                    <a:pt x="1099" y="1089"/>
                    <a:pt x="1105" y="1089"/>
                  </a:cubicBezTo>
                  <a:lnTo>
                    <a:pt x="1106" y="1089"/>
                  </a:lnTo>
                  <a:cubicBezTo>
                    <a:pt x="1112" y="1089"/>
                    <a:pt x="1117" y="1094"/>
                    <a:pt x="1117" y="1101"/>
                  </a:cubicBezTo>
                  <a:cubicBezTo>
                    <a:pt x="1117" y="1107"/>
                    <a:pt x="1112" y="1112"/>
                    <a:pt x="1106" y="1112"/>
                  </a:cubicBezTo>
                  <a:close/>
                  <a:moveTo>
                    <a:pt x="990" y="1112"/>
                  </a:moveTo>
                  <a:lnTo>
                    <a:pt x="829" y="1112"/>
                  </a:lnTo>
                  <a:cubicBezTo>
                    <a:pt x="823" y="1112"/>
                    <a:pt x="817" y="1107"/>
                    <a:pt x="817" y="1101"/>
                  </a:cubicBezTo>
                  <a:cubicBezTo>
                    <a:pt x="817" y="1094"/>
                    <a:pt x="823" y="1089"/>
                    <a:pt x="829" y="1089"/>
                  </a:cubicBezTo>
                  <a:lnTo>
                    <a:pt x="990" y="1089"/>
                  </a:lnTo>
                  <a:cubicBezTo>
                    <a:pt x="997" y="1089"/>
                    <a:pt x="1002" y="1094"/>
                    <a:pt x="1002" y="1101"/>
                  </a:cubicBezTo>
                  <a:cubicBezTo>
                    <a:pt x="1002" y="1107"/>
                    <a:pt x="997" y="1112"/>
                    <a:pt x="990" y="1112"/>
                  </a:cubicBezTo>
                  <a:close/>
                  <a:moveTo>
                    <a:pt x="714" y="1112"/>
                  </a:moveTo>
                  <a:lnTo>
                    <a:pt x="714" y="1112"/>
                  </a:lnTo>
                  <a:cubicBezTo>
                    <a:pt x="707" y="1112"/>
                    <a:pt x="702" y="1107"/>
                    <a:pt x="702" y="1101"/>
                  </a:cubicBezTo>
                  <a:cubicBezTo>
                    <a:pt x="702" y="1094"/>
                    <a:pt x="707" y="1089"/>
                    <a:pt x="714" y="1089"/>
                  </a:cubicBezTo>
                  <a:lnTo>
                    <a:pt x="714" y="1089"/>
                  </a:lnTo>
                  <a:cubicBezTo>
                    <a:pt x="720" y="1089"/>
                    <a:pt x="725" y="1094"/>
                    <a:pt x="725" y="1101"/>
                  </a:cubicBezTo>
                  <a:cubicBezTo>
                    <a:pt x="725" y="1107"/>
                    <a:pt x="720" y="1112"/>
                    <a:pt x="714" y="1112"/>
                  </a:cubicBezTo>
                  <a:close/>
                  <a:moveTo>
                    <a:pt x="599" y="1112"/>
                  </a:moveTo>
                  <a:lnTo>
                    <a:pt x="437" y="1112"/>
                  </a:lnTo>
                  <a:cubicBezTo>
                    <a:pt x="431" y="1112"/>
                    <a:pt x="426" y="1107"/>
                    <a:pt x="426" y="1101"/>
                  </a:cubicBezTo>
                  <a:cubicBezTo>
                    <a:pt x="426" y="1094"/>
                    <a:pt x="431" y="1089"/>
                    <a:pt x="437" y="1089"/>
                  </a:cubicBezTo>
                  <a:lnTo>
                    <a:pt x="599" y="1089"/>
                  </a:lnTo>
                  <a:cubicBezTo>
                    <a:pt x="605" y="1089"/>
                    <a:pt x="610" y="1094"/>
                    <a:pt x="610" y="1101"/>
                  </a:cubicBezTo>
                  <a:cubicBezTo>
                    <a:pt x="610" y="1107"/>
                    <a:pt x="605" y="1112"/>
                    <a:pt x="599" y="1112"/>
                  </a:cubicBezTo>
                  <a:close/>
                  <a:moveTo>
                    <a:pt x="322" y="1112"/>
                  </a:moveTo>
                  <a:lnTo>
                    <a:pt x="322" y="1112"/>
                  </a:lnTo>
                  <a:cubicBezTo>
                    <a:pt x="316" y="1112"/>
                    <a:pt x="311" y="1107"/>
                    <a:pt x="311" y="1101"/>
                  </a:cubicBezTo>
                  <a:cubicBezTo>
                    <a:pt x="311" y="1094"/>
                    <a:pt x="316" y="1089"/>
                    <a:pt x="322" y="1089"/>
                  </a:cubicBezTo>
                  <a:lnTo>
                    <a:pt x="322" y="1089"/>
                  </a:lnTo>
                  <a:cubicBezTo>
                    <a:pt x="328" y="1089"/>
                    <a:pt x="334" y="1094"/>
                    <a:pt x="334" y="1101"/>
                  </a:cubicBezTo>
                  <a:cubicBezTo>
                    <a:pt x="334" y="1107"/>
                    <a:pt x="328" y="1112"/>
                    <a:pt x="322" y="1112"/>
                  </a:cubicBezTo>
                  <a:close/>
                  <a:moveTo>
                    <a:pt x="207" y="1112"/>
                  </a:moveTo>
                  <a:lnTo>
                    <a:pt x="46" y="1112"/>
                  </a:lnTo>
                  <a:cubicBezTo>
                    <a:pt x="39" y="1112"/>
                    <a:pt x="34" y="1107"/>
                    <a:pt x="34" y="1101"/>
                  </a:cubicBezTo>
                  <a:cubicBezTo>
                    <a:pt x="34" y="1094"/>
                    <a:pt x="39" y="1089"/>
                    <a:pt x="46" y="1089"/>
                  </a:cubicBezTo>
                  <a:lnTo>
                    <a:pt x="207" y="1089"/>
                  </a:lnTo>
                  <a:cubicBezTo>
                    <a:pt x="213" y="1089"/>
                    <a:pt x="218" y="1094"/>
                    <a:pt x="218" y="1101"/>
                  </a:cubicBezTo>
                  <a:cubicBezTo>
                    <a:pt x="218" y="1107"/>
                    <a:pt x="213" y="1112"/>
                    <a:pt x="207" y="1112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3"/>
                    <a:pt x="5" y="1008"/>
                    <a:pt x="11" y="1008"/>
                  </a:cubicBezTo>
                  <a:cubicBezTo>
                    <a:pt x="18" y="1008"/>
                    <a:pt x="23" y="1013"/>
                    <a:pt x="23" y="1019"/>
                  </a:cubicBezTo>
                  <a:lnTo>
                    <a:pt x="23" y="1019"/>
                  </a:lnTo>
                  <a:cubicBezTo>
                    <a:pt x="23" y="1026"/>
                    <a:pt x="18" y="1031"/>
                    <a:pt x="11" y="1031"/>
                  </a:cubicBezTo>
                  <a:cubicBezTo>
                    <a:pt x="5" y="1031"/>
                    <a:pt x="0" y="1026"/>
                    <a:pt x="0" y="1019"/>
                  </a:cubicBezTo>
                  <a:close/>
                  <a:moveTo>
                    <a:pt x="0" y="904"/>
                  </a:moveTo>
                  <a:lnTo>
                    <a:pt x="0" y="743"/>
                  </a:lnTo>
                  <a:cubicBezTo>
                    <a:pt x="0" y="737"/>
                    <a:pt x="5" y="731"/>
                    <a:pt x="11" y="731"/>
                  </a:cubicBezTo>
                  <a:cubicBezTo>
                    <a:pt x="18" y="731"/>
                    <a:pt x="23" y="737"/>
                    <a:pt x="23" y="743"/>
                  </a:cubicBezTo>
                  <a:lnTo>
                    <a:pt x="23" y="904"/>
                  </a:lnTo>
                  <a:cubicBezTo>
                    <a:pt x="23" y="911"/>
                    <a:pt x="18" y="916"/>
                    <a:pt x="11" y="916"/>
                  </a:cubicBezTo>
                  <a:cubicBezTo>
                    <a:pt x="5" y="916"/>
                    <a:pt x="0" y="911"/>
                    <a:pt x="0" y="904"/>
                  </a:cubicBezTo>
                  <a:close/>
                  <a:moveTo>
                    <a:pt x="0" y="628"/>
                  </a:moveTo>
                  <a:lnTo>
                    <a:pt x="0" y="628"/>
                  </a:lnTo>
                  <a:cubicBezTo>
                    <a:pt x="0" y="621"/>
                    <a:pt x="5" y="616"/>
                    <a:pt x="11" y="616"/>
                  </a:cubicBezTo>
                  <a:cubicBezTo>
                    <a:pt x="18" y="616"/>
                    <a:pt x="23" y="621"/>
                    <a:pt x="23" y="628"/>
                  </a:cubicBezTo>
                  <a:lnTo>
                    <a:pt x="23" y="628"/>
                  </a:lnTo>
                  <a:cubicBezTo>
                    <a:pt x="23" y="634"/>
                    <a:pt x="18" y="639"/>
                    <a:pt x="11" y="639"/>
                  </a:cubicBezTo>
                  <a:cubicBezTo>
                    <a:pt x="5" y="639"/>
                    <a:pt x="0" y="634"/>
                    <a:pt x="0" y="628"/>
                  </a:cubicBezTo>
                  <a:close/>
                  <a:moveTo>
                    <a:pt x="0" y="513"/>
                  </a:moveTo>
                  <a:lnTo>
                    <a:pt x="0" y="351"/>
                  </a:lnTo>
                  <a:cubicBezTo>
                    <a:pt x="0" y="345"/>
                    <a:pt x="5" y="340"/>
                    <a:pt x="11" y="340"/>
                  </a:cubicBezTo>
                  <a:cubicBezTo>
                    <a:pt x="18" y="340"/>
                    <a:pt x="23" y="345"/>
                    <a:pt x="23" y="351"/>
                  </a:cubicBezTo>
                  <a:lnTo>
                    <a:pt x="23" y="513"/>
                  </a:lnTo>
                  <a:cubicBezTo>
                    <a:pt x="23" y="519"/>
                    <a:pt x="18" y="524"/>
                    <a:pt x="11" y="524"/>
                  </a:cubicBezTo>
                  <a:cubicBezTo>
                    <a:pt x="5" y="524"/>
                    <a:pt x="0" y="519"/>
                    <a:pt x="0" y="513"/>
                  </a:cubicBezTo>
                  <a:close/>
                  <a:moveTo>
                    <a:pt x="0" y="236"/>
                  </a:moveTo>
                  <a:lnTo>
                    <a:pt x="0" y="236"/>
                  </a:lnTo>
                  <a:cubicBezTo>
                    <a:pt x="0" y="230"/>
                    <a:pt x="5" y="225"/>
                    <a:pt x="11" y="225"/>
                  </a:cubicBezTo>
                  <a:cubicBezTo>
                    <a:pt x="18" y="225"/>
                    <a:pt x="23" y="230"/>
                    <a:pt x="23" y="236"/>
                  </a:cubicBezTo>
                  <a:lnTo>
                    <a:pt x="23" y="236"/>
                  </a:lnTo>
                  <a:cubicBezTo>
                    <a:pt x="23" y="242"/>
                    <a:pt x="18" y="248"/>
                    <a:pt x="11" y="248"/>
                  </a:cubicBezTo>
                  <a:cubicBezTo>
                    <a:pt x="5" y="248"/>
                    <a:pt x="0" y="242"/>
                    <a:pt x="0" y="236"/>
                  </a:cubicBezTo>
                  <a:close/>
                  <a:moveTo>
                    <a:pt x="0" y="121"/>
                  </a:moveTo>
                  <a:lnTo>
                    <a:pt x="0" y="12"/>
                  </a:lnTo>
                  <a:cubicBezTo>
                    <a:pt x="0" y="6"/>
                    <a:pt x="5" y="0"/>
                    <a:pt x="11" y="0"/>
                  </a:cubicBezTo>
                  <a:lnTo>
                    <a:pt x="64" y="0"/>
                  </a:lnTo>
                  <a:cubicBezTo>
                    <a:pt x="70" y="0"/>
                    <a:pt x="75" y="6"/>
                    <a:pt x="75" y="12"/>
                  </a:cubicBezTo>
                  <a:cubicBezTo>
                    <a:pt x="75" y="18"/>
                    <a:pt x="70" y="24"/>
                    <a:pt x="64" y="24"/>
                  </a:cubicBezTo>
                  <a:lnTo>
                    <a:pt x="11" y="24"/>
                  </a:lnTo>
                  <a:lnTo>
                    <a:pt x="23" y="12"/>
                  </a:lnTo>
                  <a:lnTo>
                    <a:pt x="23" y="121"/>
                  </a:lnTo>
                  <a:cubicBezTo>
                    <a:pt x="23" y="127"/>
                    <a:pt x="18" y="132"/>
                    <a:pt x="11" y="132"/>
                  </a:cubicBezTo>
                  <a:cubicBezTo>
                    <a:pt x="5" y="132"/>
                    <a:pt x="0" y="127"/>
                    <a:pt x="0" y="121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5" y="0"/>
                    <a:pt x="191" y="6"/>
                    <a:pt x="191" y="12"/>
                  </a:cubicBezTo>
                  <a:cubicBezTo>
                    <a:pt x="191" y="18"/>
                    <a:pt x="185" y="24"/>
                    <a:pt x="179" y="24"/>
                  </a:cubicBezTo>
                  <a:lnTo>
                    <a:pt x="179" y="24"/>
                  </a:lnTo>
                  <a:cubicBezTo>
                    <a:pt x="173" y="24"/>
                    <a:pt x="168" y="18"/>
                    <a:pt x="168" y="12"/>
                  </a:cubicBezTo>
                  <a:cubicBezTo>
                    <a:pt x="168" y="6"/>
                    <a:pt x="173" y="0"/>
                    <a:pt x="179" y="0"/>
                  </a:cubicBezTo>
                  <a:close/>
                  <a:moveTo>
                    <a:pt x="294" y="0"/>
                  </a:moveTo>
                  <a:lnTo>
                    <a:pt x="456" y="0"/>
                  </a:lnTo>
                  <a:cubicBezTo>
                    <a:pt x="462" y="0"/>
                    <a:pt x="467" y="6"/>
                    <a:pt x="467" y="12"/>
                  </a:cubicBezTo>
                  <a:cubicBezTo>
                    <a:pt x="467" y="18"/>
                    <a:pt x="462" y="24"/>
                    <a:pt x="456" y="24"/>
                  </a:cubicBezTo>
                  <a:lnTo>
                    <a:pt x="294" y="24"/>
                  </a:lnTo>
                  <a:cubicBezTo>
                    <a:pt x="288" y="24"/>
                    <a:pt x="283" y="18"/>
                    <a:pt x="283" y="12"/>
                  </a:cubicBezTo>
                  <a:cubicBezTo>
                    <a:pt x="283" y="6"/>
                    <a:pt x="288" y="0"/>
                    <a:pt x="294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2" y="6"/>
                    <a:pt x="582" y="12"/>
                  </a:cubicBezTo>
                  <a:cubicBezTo>
                    <a:pt x="582" y="18"/>
                    <a:pt x="577" y="24"/>
                    <a:pt x="571" y="24"/>
                  </a:cubicBezTo>
                  <a:lnTo>
                    <a:pt x="571" y="24"/>
                  </a:lnTo>
                  <a:cubicBezTo>
                    <a:pt x="564" y="24"/>
                    <a:pt x="559" y="18"/>
                    <a:pt x="559" y="12"/>
                  </a:cubicBezTo>
                  <a:cubicBezTo>
                    <a:pt x="559" y="6"/>
                    <a:pt x="564" y="0"/>
                    <a:pt x="571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4" y="0"/>
                    <a:pt x="859" y="6"/>
                    <a:pt x="859" y="12"/>
                  </a:cubicBezTo>
                  <a:cubicBezTo>
                    <a:pt x="859" y="18"/>
                    <a:pt x="854" y="24"/>
                    <a:pt x="847" y="24"/>
                  </a:cubicBezTo>
                  <a:lnTo>
                    <a:pt x="686" y="24"/>
                  </a:lnTo>
                  <a:cubicBezTo>
                    <a:pt x="680" y="24"/>
                    <a:pt x="674" y="18"/>
                    <a:pt x="674" y="12"/>
                  </a:cubicBezTo>
                  <a:cubicBezTo>
                    <a:pt x="674" y="6"/>
                    <a:pt x="680" y="0"/>
                    <a:pt x="686" y="0"/>
                  </a:cubicBezTo>
                  <a:close/>
                  <a:moveTo>
                    <a:pt x="962" y="0"/>
                  </a:moveTo>
                  <a:lnTo>
                    <a:pt x="962" y="0"/>
                  </a:lnTo>
                  <a:cubicBezTo>
                    <a:pt x="969" y="0"/>
                    <a:pt x="974" y="6"/>
                    <a:pt x="974" y="12"/>
                  </a:cubicBezTo>
                  <a:cubicBezTo>
                    <a:pt x="974" y="18"/>
                    <a:pt x="969" y="24"/>
                    <a:pt x="962" y="24"/>
                  </a:cubicBezTo>
                  <a:lnTo>
                    <a:pt x="962" y="24"/>
                  </a:lnTo>
                  <a:cubicBezTo>
                    <a:pt x="956" y="24"/>
                    <a:pt x="951" y="18"/>
                    <a:pt x="951" y="12"/>
                  </a:cubicBezTo>
                  <a:cubicBezTo>
                    <a:pt x="951" y="6"/>
                    <a:pt x="956" y="0"/>
                    <a:pt x="962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5" y="0"/>
                    <a:pt x="1250" y="6"/>
                    <a:pt x="1250" y="12"/>
                  </a:cubicBezTo>
                  <a:cubicBezTo>
                    <a:pt x="1250" y="18"/>
                    <a:pt x="1245" y="24"/>
                    <a:pt x="1239" y="24"/>
                  </a:cubicBezTo>
                  <a:lnTo>
                    <a:pt x="1078" y="24"/>
                  </a:lnTo>
                  <a:cubicBezTo>
                    <a:pt x="1071" y="24"/>
                    <a:pt x="1066" y="18"/>
                    <a:pt x="1066" y="12"/>
                  </a:cubicBezTo>
                  <a:cubicBezTo>
                    <a:pt x="1066" y="6"/>
                    <a:pt x="1071" y="0"/>
                    <a:pt x="1078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1" y="0"/>
                    <a:pt x="1366" y="6"/>
                    <a:pt x="1366" y="12"/>
                  </a:cubicBezTo>
                  <a:cubicBezTo>
                    <a:pt x="1366" y="18"/>
                    <a:pt x="1361" y="24"/>
                    <a:pt x="1354" y="24"/>
                  </a:cubicBezTo>
                  <a:lnTo>
                    <a:pt x="1354" y="24"/>
                  </a:lnTo>
                  <a:cubicBezTo>
                    <a:pt x="1348" y="24"/>
                    <a:pt x="1343" y="18"/>
                    <a:pt x="1343" y="12"/>
                  </a:cubicBezTo>
                  <a:cubicBezTo>
                    <a:pt x="1343" y="6"/>
                    <a:pt x="1348" y="0"/>
                    <a:pt x="1354" y="0"/>
                  </a:cubicBezTo>
                  <a:close/>
                  <a:moveTo>
                    <a:pt x="1469" y="0"/>
                  </a:moveTo>
                  <a:lnTo>
                    <a:pt x="1631" y="0"/>
                  </a:lnTo>
                  <a:cubicBezTo>
                    <a:pt x="1637" y="0"/>
                    <a:pt x="1642" y="6"/>
                    <a:pt x="1642" y="12"/>
                  </a:cubicBezTo>
                  <a:cubicBezTo>
                    <a:pt x="1642" y="18"/>
                    <a:pt x="1637" y="24"/>
                    <a:pt x="1631" y="24"/>
                  </a:cubicBezTo>
                  <a:lnTo>
                    <a:pt x="1469" y="24"/>
                  </a:lnTo>
                  <a:cubicBezTo>
                    <a:pt x="1463" y="24"/>
                    <a:pt x="1458" y="18"/>
                    <a:pt x="1458" y="12"/>
                  </a:cubicBezTo>
                  <a:cubicBezTo>
                    <a:pt x="1458" y="6"/>
                    <a:pt x="1463" y="0"/>
                    <a:pt x="1469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2" y="0"/>
                    <a:pt x="1757" y="6"/>
                    <a:pt x="1757" y="12"/>
                  </a:cubicBezTo>
                  <a:cubicBezTo>
                    <a:pt x="1757" y="18"/>
                    <a:pt x="1752" y="24"/>
                    <a:pt x="1746" y="24"/>
                  </a:cubicBezTo>
                  <a:lnTo>
                    <a:pt x="1746" y="24"/>
                  </a:lnTo>
                  <a:cubicBezTo>
                    <a:pt x="1740" y="24"/>
                    <a:pt x="1734" y="18"/>
                    <a:pt x="1734" y="12"/>
                  </a:cubicBezTo>
                  <a:cubicBezTo>
                    <a:pt x="1734" y="6"/>
                    <a:pt x="1740" y="0"/>
                    <a:pt x="1746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9" y="0"/>
                    <a:pt x="2034" y="6"/>
                    <a:pt x="2034" y="12"/>
                  </a:cubicBezTo>
                  <a:cubicBezTo>
                    <a:pt x="2034" y="18"/>
                    <a:pt x="2029" y="24"/>
                    <a:pt x="2022" y="24"/>
                  </a:cubicBezTo>
                  <a:lnTo>
                    <a:pt x="1861" y="24"/>
                  </a:lnTo>
                  <a:cubicBezTo>
                    <a:pt x="1855" y="24"/>
                    <a:pt x="1850" y="18"/>
                    <a:pt x="1850" y="12"/>
                  </a:cubicBezTo>
                  <a:cubicBezTo>
                    <a:pt x="1850" y="6"/>
                    <a:pt x="1855" y="0"/>
                    <a:pt x="1861" y="0"/>
                  </a:cubicBezTo>
                  <a:close/>
                  <a:moveTo>
                    <a:pt x="2138" y="0"/>
                  </a:moveTo>
                  <a:lnTo>
                    <a:pt x="2138" y="0"/>
                  </a:lnTo>
                  <a:cubicBezTo>
                    <a:pt x="2144" y="0"/>
                    <a:pt x="2149" y="6"/>
                    <a:pt x="2149" y="12"/>
                  </a:cubicBezTo>
                  <a:cubicBezTo>
                    <a:pt x="2149" y="18"/>
                    <a:pt x="2144" y="24"/>
                    <a:pt x="2138" y="24"/>
                  </a:cubicBezTo>
                  <a:lnTo>
                    <a:pt x="2138" y="24"/>
                  </a:lnTo>
                  <a:cubicBezTo>
                    <a:pt x="2131" y="24"/>
                    <a:pt x="2126" y="18"/>
                    <a:pt x="2126" y="12"/>
                  </a:cubicBezTo>
                  <a:cubicBezTo>
                    <a:pt x="2126" y="6"/>
                    <a:pt x="2131" y="0"/>
                    <a:pt x="2138" y="0"/>
                  </a:cubicBezTo>
                  <a:close/>
                  <a:moveTo>
                    <a:pt x="2200" y="76"/>
                  </a:moveTo>
                  <a:lnTo>
                    <a:pt x="2200" y="238"/>
                  </a:lnTo>
                  <a:cubicBezTo>
                    <a:pt x="2200" y="244"/>
                    <a:pt x="2195" y="249"/>
                    <a:pt x="2188" y="249"/>
                  </a:cubicBezTo>
                  <a:cubicBezTo>
                    <a:pt x="2182" y="249"/>
                    <a:pt x="2177" y="244"/>
                    <a:pt x="2177" y="238"/>
                  </a:cubicBezTo>
                  <a:lnTo>
                    <a:pt x="2177" y="76"/>
                  </a:lnTo>
                  <a:cubicBezTo>
                    <a:pt x="2177" y="70"/>
                    <a:pt x="2182" y="65"/>
                    <a:pt x="2188" y="65"/>
                  </a:cubicBezTo>
                  <a:cubicBezTo>
                    <a:pt x="2195" y="65"/>
                    <a:pt x="2200" y="70"/>
                    <a:pt x="2200" y="76"/>
                  </a:cubicBezTo>
                  <a:close/>
                  <a:moveTo>
                    <a:pt x="2200" y="353"/>
                  </a:moveTo>
                  <a:lnTo>
                    <a:pt x="2200" y="353"/>
                  </a:lnTo>
                  <a:cubicBezTo>
                    <a:pt x="2200" y="359"/>
                    <a:pt x="2195" y="364"/>
                    <a:pt x="2188" y="364"/>
                  </a:cubicBezTo>
                  <a:cubicBezTo>
                    <a:pt x="2182" y="364"/>
                    <a:pt x="2177" y="359"/>
                    <a:pt x="2177" y="353"/>
                  </a:cubicBezTo>
                  <a:lnTo>
                    <a:pt x="2177" y="353"/>
                  </a:lnTo>
                  <a:cubicBezTo>
                    <a:pt x="2177" y="346"/>
                    <a:pt x="2182" y="341"/>
                    <a:pt x="2188" y="341"/>
                  </a:cubicBezTo>
                  <a:cubicBezTo>
                    <a:pt x="2195" y="341"/>
                    <a:pt x="2200" y="346"/>
                    <a:pt x="2200" y="353"/>
                  </a:cubicBezTo>
                  <a:close/>
                  <a:moveTo>
                    <a:pt x="2200" y="468"/>
                  </a:moveTo>
                  <a:lnTo>
                    <a:pt x="2200" y="629"/>
                  </a:lnTo>
                  <a:cubicBezTo>
                    <a:pt x="2200" y="636"/>
                    <a:pt x="2195" y="641"/>
                    <a:pt x="2188" y="641"/>
                  </a:cubicBezTo>
                  <a:cubicBezTo>
                    <a:pt x="2182" y="641"/>
                    <a:pt x="2177" y="636"/>
                    <a:pt x="2177" y="629"/>
                  </a:cubicBezTo>
                  <a:lnTo>
                    <a:pt x="2177" y="468"/>
                  </a:lnTo>
                  <a:cubicBezTo>
                    <a:pt x="2177" y="462"/>
                    <a:pt x="2182" y="457"/>
                    <a:pt x="2188" y="457"/>
                  </a:cubicBezTo>
                  <a:cubicBezTo>
                    <a:pt x="2195" y="457"/>
                    <a:pt x="2200" y="462"/>
                    <a:pt x="2200" y="468"/>
                  </a:cubicBezTo>
                  <a:close/>
                  <a:moveTo>
                    <a:pt x="2200" y="745"/>
                  </a:moveTo>
                  <a:lnTo>
                    <a:pt x="2200" y="745"/>
                  </a:lnTo>
                  <a:cubicBezTo>
                    <a:pt x="2200" y="751"/>
                    <a:pt x="2195" y="756"/>
                    <a:pt x="2188" y="756"/>
                  </a:cubicBezTo>
                  <a:cubicBezTo>
                    <a:pt x="2182" y="756"/>
                    <a:pt x="2177" y="751"/>
                    <a:pt x="2177" y="745"/>
                  </a:cubicBezTo>
                  <a:lnTo>
                    <a:pt x="2177" y="745"/>
                  </a:lnTo>
                  <a:cubicBezTo>
                    <a:pt x="2177" y="738"/>
                    <a:pt x="2182" y="733"/>
                    <a:pt x="2188" y="733"/>
                  </a:cubicBezTo>
                  <a:cubicBezTo>
                    <a:pt x="2195" y="733"/>
                    <a:pt x="2200" y="738"/>
                    <a:pt x="2200" y="745"/>
                  </a:cubicBezTo>
                  <a:close/>
                  <a:moveTo>
                    <a:pt x="2200" y="860"/>
                  </a:moveTo>
                  <a:lnTo>
                    <a:pt x="2200" y="1021"/>
                  </a:lnTo>
                  <a:cubicBezTo>
                    <a:pt x="2200" y="1027"/>
                    <a:pt x="2195" y="1033"/>
                    <a:pt x="2188" y="1033"/>
                  </a:cubicBezTo>
                  <a:cubicBezTo>
                    <a:pt x="2182" y="1033"/>
                    <a:pt x="2177" y="1027"/>
                    <a:pt x="2177" y="1021"/>
                  </a:cubicBezTo>
                  <a:lnTo>
                    <a:pt x="2177" y="860"/>
                  </a:lnTo>
                  <a:cubicBezTo>
                    <a:pt x="2177" y="853"/>
                    <a:pt x="2182" y="848"/>
                    <a:pt x="2188" y="848"/>
                  </a:cubicBezTo>
                  <a:cubicBezTo>
                    <a:pt x="2195" y="848"/>
                    <a:pt x="2200" y="853"/>
                    <a:pt x="2200" y="860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6006" y="1982"/>
              <a:ext cx="225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Teknik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5905" y="2059"/>
              <a:ext cx="43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Björn Mattsson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2777" y="1977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89" name="Freeform 65"/>
            <p:cNvSpPr>
              <a:spLocks noEditPoints="1"/>
            </p:cNvSpPr>
            <p:nvPr/>
          </p:nvSpPr>
          <p:spPr bwMode="auto">
            <a:xfrm>
              <a:off x="2774" y="1974"/>
              <a:ext cx="534" cy="270"/>
            </a:xfrm>
            <a:custGeom>
              <a:avLst/>
              <a:gdLst/>
              <a:ahLst/>
              <a:cxnLst>
                <a:cxn ang="0">
                  <a:pos x="2004" y="1088"/>
                </a:cxn>
                <a:cxn ang="0">
                  <a:pos x="1889" y="1111"/>
                </a:cxn>
                <a:cxn ang="0">
                  <a:pos x="1889" y="1088"/>
                </a:cxn>
                <a:cxn ang="0">
                  <a:pos x="1612" y="1111"/>
                </a:cxn>
                <a:cxn ang="0">
                  <a:pos x="1785" y="1100"/>
                </a:cxn>
                <a:cxn ang="0">
                  <a:pos x="1486" y="1100"/>
                </a:cxn>
                <a:cxn ang="0">
                  <a:pos x="1497" y="1111"/>
                </a:cxn>
                <a:cxn ang="0">
                  <a:pos x="1221" y="1088"/>
                </a:cxn>
                <a:cxn ang="0">
                  <a:pos x="1105" y="1111"/>
                </a:cxn>
                <a:cxn ang="0">
                  <a:pos x="1105" y="1088"/>
                </a:cxn>
                <a:cxn ang="0">
                  <a:pos x="829" y="1111"/>
                </a:cxn>
                <a:cxn ang="0">
                  <a:pos x="1002" y="1100"/>
                </a:cxn>
                <a:cxn ang="0">
                  <a:pos x="702" y="1100"/>
                </a:cxn>
                <a:cxn ang="0">
                  <a:pos x="714" y="1111"/>
                </a:cxn>
                <a:cxn ang="0">
                  <a:pos x="437" y="1088"/>
                </a:cxn>
                <a:cxn ang="0">
                  <a:pos x="322" y="1111"/>
                </a:cxn>
                <a:cxn ang="0">
                  <a:pos x="322" y="1088"/>
                </a:cxn>
                <a:cxn ang="0">
                  <a:pos x="45" y="1111"/>
                </a:cxn>
                <a:cxn ang="0">
                  <a:pos x="218" y="1100"/>
                </a:cxn>
                <a:cxn ang="0">
                  <a:pos x="11" y="1007"/>
                </a:cxn>
                <a:cxn ang="0">
                  <a:pos x="0" y="1019"/>
                </a:cxn>
                <a:cxn ang="0">
                  <a:pos x="23" y="742"/>
                </a:cxn>
                <a:cxn ang="0">
                  <a:pos x="0" y="627"/>
                </a:cxn>
                <a:cxn ang="0">
                  <a:pos x="23" y="627"/>
                </a:cxn>
                <a:cxn ang="0">
                  <a:pos x="0" y="350"/>
                </a:cxn>
                <a:cxn ang="0">
                  <a:pos x="11" y="523"/>
                </a:cxn>
                <a:cxn ang="0">
                  <a:pos x="11" y="224"/>
                </a:cxn>
                <a:cxn ang="0">
                  <a:pos x="0" y="235"/>
                </a:cxn>
                <a:cxn ang="0">
                  <a:pos x="64" y="0"/>
                </a:cxn>
                <a:cxn ang="0">
                  <a:pos x="23" y="11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5" y="0"/>
                </a:cxn>
                <a:cxn ang="0">
                  <a:pos x="283" y="11"/>
                </a:cxn>
                <a:cxn ang="0">
                  <a:pos x="582" y="11"/>
                </a:cxn>
                <a:cxn ang="0">
                  <a:pos x="571" y="0"/>
                </a:cxn>
                <a:cxn ang="0">
                  <a:pos x="847" y="23"/>
                </a:cxn>
                <a:cxn ang="0">
                  <a:pos x="962" y="0"/>
                </a:cxn>
                <a:cxn ang="0">
                  <a:pos x="962" y="23"/>
                </a:cxn>
                <a:cxn ang="0">
                  <a:pos x="1239" y="0"/>
                </a:cxn>
                <a:cxn ang="0">
                  <a:pos x="1066" y="11"/>
                </a:cxn>
                <a:cxn ang="0">
                  <a:pos x="1366" y="11"/>
                </a:cxn>
                <a:cxn ang="0">
                  <a:pos x="1354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2" y="0"/>
                </a:cxn>
                <a:cxn ang="0">
                  <a:pos x="1849" y="11"/>
                </a:cxn>
                <a:cxn ang="0">
                  <a:pos x="2149" y="11"/>
                </a:cxn>
                <a:cxn ang="0">
                  <a:pos x="2137" y="0"/>
                </a:cxn>
                <a:cxn ang="0">
                  <a:pos x="2177" y="237"/>
                </a:cxn>
                <a:cxn ang="0">
                  <a:pos x="2200" y="352"/>
                </a:cxn>
                <a:cxn ang="0">
                  <a:pos x="2177" y="352"/>
                </a:cxn>
                <a:cxn ang="0">
                  <a:pos x="2200" y="628"/>
                </a:cxn>
                <a:cxn ang="0">
                  <a:pos x="2188" y="456"/>
                </a:cxn>
                <a:cxn ang="0">
                  <a:pos x="2188" y="755"/>
                </a:cxn>
                <a:cxn ang="0">
                  <a:pos x="2200" y="744"/>
                </a:cxn>
                <a:cxn ang="0">
                  <a:pos x="2177" y="1020"/>
                </a:cxn>
              </a:cxnLst>
              <a:rect l="0" t="0" r="r" b="b"/>
              <a:pathLst>
                <a:path w="2200" h="1111">
                  <a:moveTo>
                    <a:pt x="2165" y="1111"/>
                  </a:moveTo>
                  <a:lnTo>
                    <a:pt x="2004" y="1111"/>
                  </a:lnTo>
                  <a:cubicBezTo>
                    <a:pt x="1998" y="1111"/>
                    <a:pt x="1992" y="1106"/>
                    <a:pt x="1992" y="1100"/>
                  </a:cubicBezTo>
                  <a:cubicBezTo>
                    <a:pt x="1992" y="1093"/>
                    <a:pt x="1998" y="1088"/>
                    <a:pt x="2004" y="1088"/>
                  </a:cubicBezTo>
                  <a:lnTo>
                    <a:pt x="2165" y="1088"/>
                  </a:lnTo>
                  <a:cubicBezTo>
                    <a:pt x="2172" y="1088"/>
                    <a:pt x="2177" y="1093"/>
                    <a:pt x="2177" y="1100"/>
                  </a:cubicBezTo>
                  <a:cubicBezTo>
                    <a:pt x="2177" y="1106"/>
                    <a:pt x="2172" y="1111"/>
                    <a:pt x="2165" y="1111"/>
                  </a:cubicBezTo>
                  <a:close/>
                  <a:moveTo>
                    <a:pt x="1889" y="1111"/>
                  </a:moveTo>
                  <a:lnTo>
                    <a:pt x="1889" y="1111"/>
                  </a:lnTo>
                  <a:cubicBezTo>
                    <a:pt x="1882" y="1111"/>
                    <a:pt x="1877" y="1106"/>
                    <a:pt x="1877" y="1100"/>
                  </a:cubicBezTo>
                  <a:cubicBezTo>
                    <a:pt x="1877" y="1093"/>
                    <a:pt x="1882" y="1088"/>
                    <a:pt x="1889" y="1088"/>
                  </a:cubicBezTo>
                  <a:lnTo>
                    <a:pt x="1889" y="1088"/>
                  </a:lnTo>
                  <a:cubicBezTo>
                    <a:pt x="1895" y="1088"/>
                    <a:pt x="1900" y="1093"/>
                    <a:pt x="1900" y="1100"/>
                  </a:cubicBezTo>
                  <a:cubicBezTo>
                    <a:pt x="1900" y="1106"/>
                    <a:pt x="1895" y="1111"/>
                    <a:pt x="1889" y="1111"/>
                  </a:cubicBezTo>
                  <a:close/>
                  <a:moveTo>
                    <a:pt x="1774" y="1111"/>
                  </a:moveTo>
                  <a:lnTo>
                    <a:pt x="1612" y="1111"/>
                  </a:lnTo>
                  <a:cubicBezTo>
                    <a:pt x="1606" y="1111"/>
                    <a:pt x="1601" y="1106"/>
                    <a:pt x="1601" y="1100"/>
                  </a:cubicBezTo>
                  <a:cubicBezTo>
                    <a:pt x="1601" y="1093"/>
                    <a:pt x="1606" y="1088"/>
                    <a:pt x="1612" y="1088"/>
                  </a:cubicBezTo>
                  <a:lnTo>
                    <a:pt x="1774" y="1088"/>
                  </a:lnTo>
                  <a:cubicBezTo>
                    <a:pt x="1780" y="1088"/>
                    <a:pt x="1785" y="1093"/>
                    <a:pt x="1785" y="1100"/>
                  </a:cubicBezTo>
                  <a:cubicBezTo>
                    <a:pt x="1785" y="1106"/>
                    <a:pt x="1780" y="1111"/>
                    <a:pt x="1774" y="1111"/>
                  </a:cubicBezTo>
                  <a:close/>
                  <a:moveTo>
                    <a:pt x="1497" y="1111"/>
                  </a:moveTo>
                  <a:lnTo>
                    <a:pt x="1497" y="1111"/>
                  </a:lnTo>
                  <a:cubicBezTo>
                    <a:pt x="1491" y="1111"/>
                    <a:pt x="1486" y="1106"/>
                    <a:pt x="1486" y="1100"/>
                  </a:cubicBezTo>
                  <a:cubicBezTo>
                    <a:pt x="1486" y="1093"/>
                    <a:pt x="1491" y="1088"/>
                    <a:pt x="1497" y="1088"/>
                  </a:cubicBezTo>
                  <a:lnTo>
                    <a:pt x="1497" y="1088"/>
                  </a:lnTo>
                  <a:cubicBezTo>
                    <a:pt x="1503" y="1088"/>
                    <a:pt x="1509" y="1093"/>
                    <a:pt x="1509" y="1100"/>
                  </a:cubicBezTo>
                  <a:cubicBezTo>
                    <a:pt x="1509" y="1106"/>
                    <a:pt x="1503" y="1111"/>
                    <a:pt x="1497" y="1111"/>
                  </a:cubicBezTo>
                  <a:close/>
                  <a:moveTo>
                    <a:pt x="1382" y="1111"/>
                  </a:moveTo>
                  <a:lnTo>
                    <a:pt x="1221" y="1111"/>
                  </a:lnTo>
                  <a:cubicBezTo>
                    <a:pt x="1214" y="1111"/>
                    <a:pt x="1209" y="1106"/>
                    <a:pt x="1209" y="1100"/>
                  </a:cubicBezTo>
                  <a:cubicBezTo>
                    <a:pt x="1209" y="1093"/>
                    <a:pt x="1214" y="1088"/>
                    <a:pt x="1221" y="1088"/>
                  </a:cubicBezTo>
                  <a:lnTo>
                    <a:pt x="1382" y="1088"/>
                  </a:lnTo>
                  <a:cubicBezTo>
                    <a:pt x="1388" y="1088"/>
                    <a:pt x="1393" y="1093"/>
                    <a:pt x="1393" y="1100"/>
                  </a:cubicBezTo>
                  <a:cubicBezTo>
                    <a:pt x="1393" y="1106"/>
                    <a:pt x="1388" y="1111"/>
                    <a:pt x="1382" y="1111"/>
                  </a:cubicBezTo>
                  <a:close/>
                  <a:moveTo>
                    <a:pt x="1105" y="1111"/>
                  </a:moveTo>
                  <a:lnTo>
                    <a:pt x="1105" y="1111"/>
                  </a:lnTo>
                  <a:cubicBezTo>
                    <a:pt x="1099" y="1111"/>
                    <a:pt x="1094" y="1106"/>
                    <a:pt x="1094" y="1100"/>
                  </a:cubicBezTo>
                  <a:cubicBezTo>
                    <a:pt x="1094" y="1093"/>
                    <a:pt x="1099" y="1088"/>
                    <a:pt x="1105" y="1088"/>
                  </a:cubicBezTo>
                  <a:lnTo>
                    <a:pt x="1105" y="1088"/>
                  </a:lnTo>
                  <a:cubicBezTo>
                    <a:pt x="1112" y="1088"/>
                    <a:pt x="1117" y="1093"/>
                    <a:pt x="1117" y="1100"/>
                  </a:cubicBezTo>
                  <a:cubicBezTo>
                    <a:pt x="1117" y="1106"/>
                    <a:pt x="1112" y="1111"/>
                    <a:pt x="1105" y="1111"/>
                  </a:cubicBezTo>
                  <a:close/>
                  <a:moveTo>
                    <a:pt x="990" y="1111"/>
                  </a:moveTo>
                  <a:lnTo>
                    <a:pt x="829" y="1111"/>
                  </a:lnTo>
                  <a:cubicBezTo>
                    <a:pt x="823" y="1111"/>
                    <a:pt x="817" y="1106"/>
                    <a:pt x="817" y="1100"/>
                  </a:cubicBezTo>
                  <a:cubicBezTo>
                    <a:pt x="817" y="1093"/>
                    <a:pt x="823" y="1088"/>
                    <a:pt x="829" y="1088"/>
                  </a:cubicBezTo>
                  <a:lnTo>
                    <a:pt x="990" y="1088"/>
                  </a:lnTo>
                  <a:cubicBezTo>
                    <a:pt x="997" y="1088"/>
                    <a:pt x="1002" y="1093"/>
                    <a:pt x="1002" y="1100"/>
                  </a:cubicBezTo>
                  <a:cubicBezTo>
                    <a:pt x="1002" y="1106"/>
                    <a:pt x="997" y="1111"/>
                    <a:pt x="990" y="1111"/>
                  </a:cubicBezTo>
                  <a:close/>
                  <a:moveTo>
                    <a:pt x="714" y="1111"/>
                  </a:moveTo>
                  <a:lnTo>
                    <a:pt x="714" y="1111"/>
                  </a:lnTo>
                  <a:cubicBezTo>
                    <a:pt x="707" y="1111"/>
                    <a:pt x="702" y="1106"/>
                    <a:pt x="702" y="1100"/>
                  </a:cubicBezTo>
                  <a:cubicBezTo>
                    <a:pt x="702" y="1093"/>
                    <a:pt x="707" y="1088"/>
                    <a:pt x="714" y="1088"/>
                  </a:cubicBezTo>
                  <a:lnTo>
                    <a:pt x="714" y="1088"/>
                  </a:lnTo>
                  <a:cubicBezTo>
                    <a:pt x="720" y="1088"/>
                    <a:pt x="725" y="1093"/>
                    <a:pt x="725" y="1100"/>
                  </a:cubicBezTo>
                  <a:cubicBezTo>
                    <a:pt x="725" y="1106"/>
                    <a:pt x="720" y="1111"/>
                    <a:pt x="714" y="1111"/>
                  </a:cubicBezTo>
                  <a:close/>
                  <a:moveTo>
                    <a:pt x="598" y="1111"/>
                  </a:moveTo>
                  <a:lnTo>
                    <a:pt x="437" y="1111"/>
                  </a:lnTo>
                  <a:cubicBezTo>
                    <a:pt x="431" y="1111"/>
                    <a:pt x="426" y="1106"/>
                    <a:pt x="426" y="1100"/>
                  </a:cubicBezTo>
                  <a:cubicBezTo>
                    <a:pt x="426" y="1093"/>
                    <a:pt x="431" y="1088"/>
                    <a:pt x="437" y="1088"/>
                  </a:cubicBezTo>
                  <a:lnTo>
                    <a:pt x="598" y="1088"/>
                  </a:lnTo>
                  <a:cubicBezTo>
                    <a:pt x="605" y="1088"/>
                    <a:pt x="610" y="1093"/>
                    <a:pt x="610" y="1100"/>
                  </a:cubicBezTo>
                  <a:cubicBezTo>
                    <a:pt x="610" y="1106"/>
                    <a:pt x="605" y="1111"/>
                    <a:pt x="598" y="1111"/>
                  </a:cubicBezTo>
                  <a:close/>
                  <a:moveTo>
                    <a:pt x="322" y="1111"/>
                  </a:moveTo>
                  <a:lnTo>
                    <a:pt x="322" y="1111"/>
                  </a:lnTo>
                  <a:cubicBezTo>
                    <a:pt x="316" y="1111"/>
                    <a:pt x="310" y="1106"/>
                    <a:pt x="310" y="1100"/>
                  </a:cubicBezTo>
                  <a:cubicBezTo>
                    <a:pt x="310" y="1093"/>
                    <a:pt x="316" y="1088"/>
                    <a:pt x="322" y="1088"/>
                  </a:cubicBezTo>
                  <a:lnTo>
                    <a:pt x="322" y="1088"/>
                  </a:lnTo>
                  <a:cubicBezTo>
                    <a:pt x="328" y="1088"/>
                    <a:pt x="334" y="1093"/>
                    <a:pt x="334" y="1100"/>
                  </a:cubicBezTo>
                  <a:cubicBezTo>
                    <a:pt x="334" y="1106"/>
                    <a:pt x="328" y="1111"/>
                    <a:pt x="322" y="1111"/>
                  </a:cubicBezTo>
                  <a:close/>
                  <a:moveTo>
                    <a:pt x="207" y="1111"/>
                  </a:moveTo>
                  <a:lnTo>
                    <a:pt x="45" y="1111"/>
                  </a:lnTo>
                  <a:cubicBezTo>
                    <a:pt x="39" y="1111"/>
                    <a:pt x="34" y="1106"/>
                    <a:pt x="34" y="1100"/>
                  </a:cubicBezTo>
                  <a:cubicBezTo>
                    <a:pt x="34" y="1093"/>
                    <a:pt x="39" y="1088"/>
                    <a:pt x="45" y="1088"/>
                  </a:cubicBezTo>
                  <a:lnTo>
                    <a:pt x="207" y="1088"/>
                  </a:lnTo>
                  <a:cubicBezTo>
                    <a:pt x="213" y="1088"/>
                    <a:pt x="218" y="1093"/>
                    <a:pt x="218" y="1100"/>
                  </a:cubicBezTo>
                  <a:cubicBezTo>
                    <a:pt x="218" y="1106"/>
                    <a:pt x="213" y="1111"/>
                    <a:pt x="207" y="1111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2"/>
                    <a:pt x="5" y="1007"/>
                    <a:pt x="11" y="1007"/>
                  </a:cubicBezTo>
                  <a:cubicBezTo>
                    <a:pt x="18" y="1007"/>
                    <a:pt x="23" y="1012"/>
                    <a:pt x="23" y="1019"/>
                  </a:cubicBezTo>
                  <a:lnTo>
                    <a:pt x="23" y="1019"/>
                  </a:lnTo>
                  <a:cubicBezTo>
                    <a:pt x="23" y="1025"/>
                    <a:pt x="18" y="1030"/>
                    <a:pt x="11" y="1030"/>
                  </a:cubicBezTo>
                  <a:cubicBezTo>
                    <a:pt x="5" y="1030"/>
                    <a:pt x="0" y="1025"/>
                    <a:pt x="0" y="1019"/>
                  </a:cubicBezTo>
                  <a:close/>
                  <a:moveTo>
                    <a:pt x="0" y="903"/>
                  </a:moveTo>
                  <a:lnTo>
                    <a:pt x="0" y="742"/>
                  </a:lnTo>
                  <a:cubicBezTo>
                    <a:pt x="0" y="736"/>
                    <a:pt x="5" y="731"/>
                    <a:pt x="11" y="731"/>
                  </a:cubicBezTo>
                  <a:cubicBezTo>
                    <a:pt x="18" y="731"/>
                    <a:pt x="23" y="736"/>
                    <a:pt x="23" y="742"/>
                  </a:cubicBezTo>
                  <a:lnTo>
                    <a:pt x="23" y="903"/>
                  </a:lnTo>
                  <a:cubicBezTo>
                    <a:pt x="23" y="910"/>
                    <a:pt x="18" y="915"/>
                    <a:pt x="11" y="915"/>
                  </a:cubicBezTo>
                  <a:cubicBezTo>
                    <a:pt x="5" y="915"/>
                    <a:pt x="0" y="910"/>
                    <a:pt x="0" y="903"/>
                  </a:cubicBezTo>
                  <a:close/>
                  <a:moveTo>
                    <a:pt x="0" y="627"/>
                  </a:moveTo>
                  <a:lnTo>
                    <a:pt x="0" y="627"/>
                  </a:lnTo>
                  <a:cubicBezTo>
                    <a:pt x="0" y="620"/>
                    <a:pt x="5" y="615"/>
                    <a:pt x="11" y="615"/>
                  </a:cubicBezTo>
                  <a:cubicBezTo>
                    <a:pt x="18" y="615"/>
                    <a:pt x="23" y="620"/>
                    <a:pt x="23" y="627"/>
                  </a:cubicBezTo>
                  <a:lnTo>
                    <a:pt x="23" y="627"/>
                  </a:lnTo>
                  <a:cubicBezTo>
                    <a:pt x="23" y="633"/>
                    <a:pt x="18" y="638"/>
                    <a:pt x="11" y="638"/>
                  </a:cubicBezTo>
                  <a:cubicBezTo>
                    <a:pt x="5" y="638"/>
                    <a:pt x="0" y="633"/>
                    <a:pt x="0" y="627"/>
                  </a:cubicBezTo>
                  <a:close/>
                  <a:moveTo>
                    <a:pt x="0" y="512"/>
                  </a:moveTo>
                  <a:lnTo>
                    <a:pt x="0" y="350"/>
                  </a:lnTo>
                  <a:cubicBezTo>
                    <a:pt x="0" y="344"/>
                    <a:pt x="5" y="339"/>
                    <a:pt x="11" y="339"/>
                  </a:cubicBezTo>
                  <a:cubicBezTo>
                    <a:pt x="18" y="339"/>
                    <a:pt x="23" y="344"/>
                    <a:pt x="23" y="350"/>
                  </a:cubicBezTo>
                  <a:lnTo>
                    <a:pt x="23" y="512"/>
                  </a:lnTo>
                  <a:cubicBezTo>
                    <a:pt x="23" y="518"/>
                    <a:pt x="18" y="523"/>
                    <a:pt x="11" y="523"/>
                  </a:cubicBezTo>
                  <a:cubicBezTo>
                    <a:pt x="5" y="523"/>
                    <a:pt x="0" y="518"/>
                    <a:pt x="0" y="512"/>
                  </a:cubicBezTo>
                  <a:close/>
                  <a:moveTo>
                    <a:pt x="0" y="235"/>
                  </a:moveTo>
                  <a:lnTo>
                    <a:pt x="0" y="235"/>
                  </a:lnTo>
                  <a:cubicBezTo>
                    <a:pt x="0" y="229"/>
                    <a:pt x="5" y="224"/>
                    <a:pt x="11" y="224"/>
                  </a:cubicBezTo>
                  <a:cubicBezTo>
                    <a:pt x="18" y="224"/>
                    <a:pt x="23" y="229"/>
                    <a:pt x="23" y="235"/>
                  </a:cubicBezTo>
                  <a:lnTo>
                    <a:pt x="23" y="235"/>
                  </a:lnTo>
                  <a:cubicBezTo>
                    <a:pt x="23" y="242"/>
                    <a:pt x="18" y="247"/>
                    <a:pt x="11" y="247"/>
                  </a:cubicBezTo>
                  <a:cubicBezTo>
                    <a:pt x="5" y="247"/>
                    <a:pt x="0" y="242"/>
                    <a:pt x="0" y="235"/>
                  </a:cubicBezTo>
                  <a:close/>
                  <a:moveTo>
                    <a:pt x="0" y="120"/>
                  </a:move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64" y="0"/>
                  </a:lnTo>
                  <a:cubicBezTo>
                    <a:pt x="70" y="0"/>
                    <a:pt x="75" y="5"/>
                    <a:pt x="75" y="11"/>
                  </a:cubicBezTo>
                  <a:cubicBezTo>
                    <a:pt x="75" y="17"/>
                    <a:pt x="70" y="23"/>
                    <a:pt x="64" y="23"/>
                  </a:cubicBezTo>
                  <a:lnTo>
                    <a:pt x="11" y="23"/>
                  </a:lnTo>
                  <a:lnTo>
                    <a:pt x="23" y="11"/>
                  </a:lnTo>
                  <a:lnTo>
                    <a:pt x="23" y="120"/>
                  </a:lnTo>
                  <a:cubicBezTo>
                    <a:pt x="23" y="126"/>
                    <a:pt x="18" y="131"/>
                    <a:pt x="11" y="131"/>
                  </a:cubicBezTo>
                  <a:cubicBezTo>
                    <a:pt x="5" y="131"/>
                    <a:pt x="0" y="126"/>
                    <a:pt x="0" y="120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5" y="0"/>
                    <a:pt x="191" y="5"/>
                    <a:pt x="191" y="11"/>
                  </a:cubicBezTo>
                  <a:cubicBezTo>
                    <a:pt x="191" y="17"/>
                    <a:pt x="185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7" y="17"/>
                    <a:pt x="167" y="11"/>
                  </a:cubicBezTo>
                  <a:cubicBezTo>
                    <a:pt x="167" y="5"/>
                    <a:pt x="173" y="0"/>
                    <a:pt x="179" y="0"/>
                  </a:cubicBezTo>
                  <a:close/>
                  <a:moveTo>
                    <a:pt x="294" y="0"/>
                  </a:moveTo>
                  <a:lnTo>
                    <a:pt x="455" y="0"/>
                  </a:lnTo>
                  <a:cubicBezTo>
                    <a:pt x="462" y="0"/>
                    <a:pt x="467" y="5"/>
                    <a:pt x="467" y="11"/>
                  </a:cubicBezTo>
                  <a:cubicBezTo>
                    <a:pt x="467" y="17"/>
                    <a:pt x="462" y="23"/>
                    <a:pt x="455" y="23"/>
                  </a:cubicBezTo>
                  <a:lnTo>
                    <a:pt x="294" y="23"/>
                  </a:lnTo>
                  <a:cubicBezTo>
                    <a:pt x="288" y="23"/>
                    <a:pt x="283" y="17"/>
                    <a:pt x="283" y="11"/>
                  </a:cubicBezTo>
                  <a:cubicBezTo>
                    <a:pt x="283" y="5"/>
                    <a:pt x="288" y="0"/>
                    <a:pt x="294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2" y="5"/>
                    <a:pt x="582" y="11"/>
                  </a:cubicBezTo>
                  <a:cubicBezTo>
                    <a:pt x="582" y="17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4" y="23"/>
                    <a:pt x="559" y="17"/>
                    <a:pt x="559" y="11"/>
                  </a:cubicBezTo>
                  <a:cubicBezTo>
                    <a:pt x="559" y="5"/>
                    <a:pt x="564" y="0"/>
                    <a:pt x="571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4" y="0"/>
                    <a:pt x="859" y="5"/>
                    <a:pt x="859" y="11"/>
                  </a:cubicBezTo>
                  <a:cubicBezTo>
                    <a:pt x="859" y="17"/>
                    <a:pt x="854" y="23"/>
                    <a:pt x="847" y="23"/>
                  </a:cubicBezTo>
                  <a:lnTo>
                    <a:pt x="686" y="23"/>
                  </a:lnTo>
                  <a:cubicBezTo>
                    <a:pt x="680" y="23"/>
                    <a:pt x="674" y="17"/>
                    <a:pt x="674" y="11"/>
                  </a:cubicBezTo>
                  <a:cubicBezTo>
                    <a:pt x="674" y="5"/>
                    <a:pt x="680" y="0"/>
                    <a:pt x="686" y="0"/>
                  </a:cubicBezTo>
                  <a:close/>
                  <a:moveTo>
                    <a:pt x="962" y="0"/>
                  </a:moveTo>
                  <a:lnTo>
                    <a:pt x="962" y="0"/>
                  </a:lnTo>
                  <a:cubicBezTo>
                    <a:pt x="969" y="0"/>
                    <a:pt x="974" y="5"/>
                    <a:pt x="974" y="11"/>
                  </a:cubicBezTo>
                  <a:cubicBezTo>
                    <a:pt x="974" y="17"/>
                    <a:pt x="969" y="23"/>
                    <a:pt x="962" y="23"/>
                  </a:cubicBezTo>
                  <a:lnTo>
                    <a:pt x="962" y="23"/>
                  </a:lnTo>
                  <a:cubicBezTo>
                    <a:pt x="956" y="23"/>
                    <a:pt x="951" y="17"/>
                    <a:pt x="951" y="11"/>
                  </a:cubicBezTo>
                  <a:cubicBezTo>
                    <a:pt x="951" y="5"/>
                    <a:pt x="956" y="0"/>
                    <a:pt x="962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5" y="0"/>
                    <a:pt x="1250" y="5"/>
                    <a:pt x="1250" y="11"/>
                  </a:cubicBezTo>
                  <a:cubicBezTo>
                    <a:pt x="1250" y="17"/>
                    <a:pt x="1245" y="23"/>
                    <a:pt x="1239" y="23"/>
                  </a:cubicBezTo>
                  <a:lnTo>
                    <a:pt x="1078" y="23"/>
                  </a:lnTo>
                  <a:cubicBezTo>
                    <a:pt x="1071" y="23"/>
                    <a:pt x="1066" y="17"/>
                    <a:pt x="1066" y="11"/>
                  </a:cubicBezTo>
                  <a:cubicBezTo>
                    <a:pt x="1066" y="5"/>
                    <a:pt x="1071" y="0"/>
                    <a:pt x="1078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0" y="0"/>
                    <a:pt x="1366" y="5"/>
                    <a:pt x="1366" y="11"/>
                  </a:cubicBezTo>
                  <a:cubicBezTo>
                    <a:pt x="1366" y="17"/>
                    <a:pt x="1360" y="23"/>
                    <a:pt x="1354" y="23"/>
                  </a:cubicBezTo>
                  <a:lnTo>
                    <a:pt x="1354" y="23"/>
                  </a:lnTo>
                  <a:cubicBezTo>
                    <a:pt x="1348" y="23"/>
                    <a:pt x="1343" y="17"/>
                    <a:pt x="1343" y="11"/>
                  </a:cubicBezTo>
                  <a:cubicBezTo>
                    <a:pt x="1343" y="5"/>
                    <a:pt x="1348" y="0"/>
                    <a:pt x="1354" y="0"/>
                  </a:cubicBezTo>
                  <a:close/>
                  <a:moveTo>
                    <a:pt x="1469" y="0"/>
                  </a:moveTo>
                  <a:lnTo>
                    <a:pt x="1631" y="0"/>
                  </a:lnTo>
                  <a:cubicBezTo>
                    <a:pt x="1637" y="0"/>
                    <a:pt x="1642" y="5"/>
                    <a:pt x="1642" y="11"/>
                  </a:cubicBezTo>
                  <a:cubicBezTo>
                    <a:pt x="1642" y="17"/>
                    <a:pt x="1637" y="23"/>
                    <a:pt x="1631" y="23"/>
                  </a:cubicBezTo>
                  <a:lnTo>
                    <a:pt x="1469" y="23"/>
                  </a:lnTo>
                  <a:cubicBezTo>
                    <a:pt x="1463" y="23"/>
                    <a:pt x="1458" y="17"/>
                    <a:pt x="1458" y="11"/>
                  </a:cubicBezTo>
                  <a:cubicBezTo>
                    <a:pt x="1458" y="5"/>
                    <a:pt x="1463" y="0"/>
                    <a:pt x="1469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2" y="0"/>
                    <a:pt x="1757" y="5"/>
                    <a:pt x="1757" y="11"/>
                  </a:cubicBezTo>
                  <a:cubicBezTo>
                    <a:pt x="1757" y="17"/>
                    <a:pt x="1752" y="23"/>
                    <a:pt x="1746" y="23"/>
                  </a:cubicBezTo>
                  <a:lnTo>
                    <a:pt x="1746" y="23"/>
                  </a:lnTo>
                  <a:cubicBezTo>
                    <a:pt x="1739" y="23"/>
                    <a:pt x="1734" y="17"/>
                    <a:pt x="1734" y="11"/>
                  </a:cubicBezTo>
                  <a:cubicBezTo>
                    <a:pt x="1734" y="5"/>
                    <a:pt x="1739" y="0"/>
                    <a:pt x="1746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9" y="0"/>
                    <a:pt x="2034" y="5"/>
                    <a:pt x="2034" y="11"/>
                  </a:cubicBezTo>
                  <a:cubicBezTo>
                    <a:pt x="2034" y="17"/>
                    <a:pt x="2029" y="23"/>
                    <a:pt x="2022" y="23"/>
                  </a:cubicBezTo>
                  <a:lnTo>
                    <a:pt x="1861" y="23"/>
                  </a:lnTo>
                  <a:cubicBezTo>
                    <a:pt x="1855" y="23"/>
                    <a:pt x="1849" y="17"/>
                    <a:pt x="1849" y="11"/>
                  </a:cubicBezTo>
                  <a:cubicBezTo>
                    <a:pt x="1849" y="5"/>
                    <a:pt x="1855" y="0"/>
                    <a:pt x="1861" y="0"/>
                  </a:cubicBezTo>
                  <a:close/>
                  <a:moveTo>
                    <a:pt x="2137" y="0"/>
                  </a:moveTo>
                  <a:lnTo>
                    <a:pt x="2137" y="0"/>
                  </a:lnTo>
                  <a:cubicBezTo>
                    <a:pt x="2144" y="0"/>
                    <a:pt x="2149" y="5"/>
                    <a:pt x="2149" y="11"/>
                  </a:cubicBezTo>
                  <a:cubicBezTo>
                    <a:pt x="2149" y="17"/>
                    <a:pt x="2144" y="23"/>
                    <a:pt x="2137" y="23"/>
                  </a:cubicBezTo>
                  <a:lnTo>
                    <a:pt x="2137" y="23"/>
                  </a:lnTo>
                  <a:cubicBezTo>
                    <a:pt x="2131" y="23"/>
                    <a:pt x="2126" y="17"/>
                    <a:pt x="2126" y="11"/>
                  </a:cubicBezTo>
                  <a:cubicBezTo>
                    <a:pt x="2126" y="5"/>
                    <a:pt x="2131" y="0"/>
                    <a:pt x="2137" y="0"/>
                  </a:cubicBezTo>
                  <a:close/>
                  <a:moveTo>
                    <a:pt x="2200" y="75"/>
                  </a:moveTo>
                  <a:lnTo>
                    <a:pt x="2200" y="237"/>
                  </a:lnTo>
                  <a:cubicBezTo>
                    <a:pt x="2200" y="243"/>
                    <a:pt x="2195" y="248"/>
                    <a:pt x="2188" y="248"/>
                  </a:cubicBezTo>
                  <a:cubicBezTo>
                    <a:pt x="2182" y="248"/>
                    <a:pt x="2177" y="243"/>
                    <a:pt x="2177" y="237"/>
                  </a:cubicBezTo>
                  <a:lnTo>
                    <a:pt x="2177" y="75"/>
                  </a:lnTo>
                  <a:cubicBezTo>
                    <a:pt x="2177" y="69"/>
                    <a:pt x="2182" y="64"/>
                    <a:pt x="2188" y="64"/>
                  </a:cubicBezTo>
                  <a:cubicBezTo>
                    <a:pt x="2195" y="64"/>
                    <a:pt x="2200" y="69"/>
                    <a:pt x="2200" y="75"/>
                  </a:cubicBezTo>
                  <a:close/>
                  <a:moveTo>
                    <a:pt x="2200" y="352"/>
                  </a:moveTo>
                  <a:lnTo>
                    <a:pt x="2200" y="352"/>
                  </a:lnTo>
                  <a:cubicBezTo>
                    <a:pt x="2200" y="358"/>
                    <a:pt x="2195" y="363"/>
                    <a:pt x="2188" y="363"/>
                  </a:cubicBezTo>
                  <a:cubicBezTo>
                    <a:pt x="2182" y="363"/>
                    <a:pt x="2177" y="358"/>
                    <a:pt x="2177" y="352"/>
                  </a:cubicBezTo>
                  <a:lnTo>
                    <a:pt x="2177" y="352"/>
                  </a:lnTo>
                  <a:cubicBezTo>
                    <a:pt x="2177" y="346"/>
                    <a:pt x="2182" y="340"/>
                    <a:pt x="2188" y="340"/>
                  </a:cubicBezTo>
                  <a:cubicBezTo>
                    <a:pt x="2195" y="340"/>
                    <a:pt x="2200" y="346"/>
                    <a:pt x="2200" y="352"/>
                  </a:cubicBezTo>
                  <a:close/>
                  <a:moveTo>
                    <a:pt x="2200" y="467"/>
                  </a:moveTo>
                  <a:lnTo>
                    <a:pt x="2200" y="628"/>
                  </a:lnTo>
                  <a:cubicBezTo>
                    <a:pt x="2200" y="635"/>
                    <a:pt x="2195" y="640"/>
                    <a:pt x="2188" y="640"/>
                  </a:cubicBezTo>
                  <a:cubicBezTo>
                    <a:pt x="2182" y="640"/>
                    <a:pt x="2177" y="635"/>
                    <a:pt x="2177" y="628"/>
                  </a:cubicBezTo>
                  <a:lnTo>
                    <a:pt x="2177" y="467"/>
                  </a:lnTo>
                  <a:cubicBezTo>
                    <a:pt x="2177" y="461"/>
                    <a:pt x="2182" y="456"/>
                    <a:pt x="2188" y="456"/>
                  </a:cubicBezTo>
                  <a:cubicBezTo>
                    <a:pt x="2195" y="456"/>
                    <a:pt x="2200" y="461"/>
                    <a:pt x="2200" y="467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0"/>
                    <a:pt x="2195" y="755"/>
                    <a:pt x="2188" y="755"/>
                  </a:cubicBezTo>
                  <a:cubicBezTo>
                    <a:pt x="2182" y="755"/>
                    <a:pt x="2177" y="750"/>
                    <a:pt x="2177" y="744"/>
                  </a:cubicBezTo>
                  <a:lnTo>
                    <a:pt x="2177" y="744"/>
                  </a:lnTo>
                  <a:cubicBezTo>
                    <a:pt x="2177" y="737"/>
                    <a:pt x="2182" y="732"/>
                    <a:pt x="2188" y="732"/>
                  </a:cubicBezTo>
                  <a:cubicBezTo>
                    <a:pt x="2195" y="732"/>
                    <a:pt x="2200" y="737"/>
                    <a:pt x="2200" y="744"/>
                  </a:cubicBezTo>
                  <a:close/>
                  <a:moveTo>
                    <a:pt x="2200" y="859"/>
                  </a:moveTo>
                  <a:lnTo>
                    <a:pt x="2200" y="1020"/>
                  </a:lnTo>
                  <a:cubicBezTo>
                    <a:pt x="2200" y="1026"/>
                    <a:pt x="2195" y="1032"/>
                    <a:pt x="2188" y="1032"/>
                  </a:cubicBezTo>
                  <a:cubicBezTo>
                    <a:pt x="2182" y="1032"/>
                    <a:pt x="2177" y="1026"/>
                    <a:pt x="2177" y="1020"/>
                  </a:cubicBezTo>
                  <a:lnTo>
                    <a:pt x="2177" y="859"/>
                  </a:lnTo>
                  <a:cubicBezTo>
                    <a:pt x="2177" y="852"/>
                    <a:pt x="2182" y="847"/>
                    <a:pt x="2188" y="847"/>
                  </a:cubicBezTo>
                  <a:cubicBezTo>
                    <a:pt x="2195" y="847"/>
                    <a:pt x="2200" y="852"/>
                    <a:pt x="2200" y="85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2861" y="2033"/>
              <a:ext cx="388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Region Norr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873" y="2110"/>
              <a:ext cx="38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Jessica Dhyr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3041" y="1844"/>
              <a:ext cx="1" cy="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777" y="2341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94" name="Freeform 70"/>
            <p:cNvSpPr>
              <a:spLocks noEditPoints="1"/>
            </p:cNvSpPr>
            <p:nvPr/>
          </p:nvSpPr>
          <p:spPr bwMode="auto">
            <a:xfrm>
              <a:off x="2774" y="2338"/>
              <a:ext cx="534" cy="271"/>
            </a:xfrm>
            <a:custGeom>
              <a:avLst/>
              <a:gdLst/>
              <a:ahLst/>
              <a:cxnLst>
                <a:cxn ang="0">
                  <a:pos x="2004" y="1089"/>
                </a:cxn>
                <a:cxn ang="0">
                  <a:pos x="1889" y="1112"/>
                </a:cxn>
                <a:cxn ang="0">
                  <a:pos x="1889" y="1089"/>
                </a:cxn>
                <a:cxn ang="0">
                  <a:pos x="1612" y="1112"/>
                </a:cxn>
                <a:cxn ang="0">
                  <a:pos x="1785" y="1100"/>
                </a:cxn>
                <a:cxn ang="0">
                  <a:pos x="1486" y="1100"/>
                </a:cxn>
                <a:cxn ang="0">
                  <a:pos x="1497" y="1112"/>
                </a:cxn>
                <a:cxn ang="0">
                  <a:pos x="1221" y="1089"/>
                </a:cxn>
                <a:cxn ang="0">
                  <a:pos x="1105" y="1112"/>
                </a:cxn>
                <a:cxn ang="0">
                  <a:pos x="1105" y="1089"/>
                </a:cxn>
                <a:cxn ang="0">
                  <a:pos x="829" y="1112"/>
                </a:cxn>
                <a:cxn ang="0">
                  <a:pos x="1002" y="1100"/>
                </a:cxn>
                <a:cxn ang="0">
                  <a:pos x="702" y="1100"/>
                </a:cxn>
                <a:cxn ang="0">
                  <a:pos x="714" y="1112"/>
                </a:cxn>
                <a:cxn ang="0">
                  <a:pos x="437" y="1089"/>
                </a:cxn>
                <a:cxn ang="0">
                  <a:pos x="322" y="1112"/>
                </a:cxn>
                <a:cxn ang="0">
                  <a:pos x="322" y="1089"/>
                </a:cxn>
                <a:cxn ang="0">
                  <a:pos x="45" y="1112"/>
                </a:cxn>
                <a:cxn ang="0">
                  <a:pos x="218" y="1100"/>
                </a:cxn>
                <a:cxn ang="0">
                  <a:pos x="11" y="1008"/>
                </a:cxn>
                <a:cxn ang="0">
                  <a:pos x="0" y="1019"/>
                </a:cxn>
                <a:cxn ang="0">
                  <a:pos x="23" y="743"/>
                </a:cxn>
                <a:cxn ang="0">
                  <a:pos x="0" y="628"/>
                </a:cxn>
                <a:cxn ang="0">
                  <a:pos x="23" y="628"/>
                </a:cxn>
                <a:cxn ang="0">
                  <a:pos x="0" y="351"/>
                </a:cxn>
                <a:cxn ang="0">
                  <a:pos x="11" y="524"/>
                </a:cxn>
                <a:cxn ang="0">
                  <a:pos x="11" y="224"/>
                </a:cxn>
                <a:cxn ang="0">
                  <a:pos x="0" y="236"/>
                </a:cxn>
                <a:cxn ang="0">
                  <a:pos x="64" y="0"/>
                </a:cxn>
                <a:cxn ang="0">
                  <a:pos x="23" y="12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5" y="0"/>
                </a:cxn>
                <a:cxn ang="0">
                  <a:pos x="283" y="12"/>
                </a:cxn>
                <a:cxn ang="0">
                  <a:pos x="582" y="12"/>
                </a:cxn>
                <a:cxn ang="0">
                  <a:pos x="571" y="0"/>
                </a:cxn>
                <a:cxn ang="0">
                  <a:pos x="847" y="23"/>
                </a:cxn>
                <a:cxn ang="0">
                  <a:pos x="962" y="0"/>
                </a:cxn>
                <a:cxn ang="0">
                  <a:pos x="962" y="23"/>
                </a:cxn>
                <a:cxn ang="0">
                  <a:pos x="1239" y="0"/>
                </a:cxn>
                <a:cxn ang="0">
                  <a:pos x="1066" y="12"/>
                </a:cxn>
                <a:cxn ang="0">
                  <a:pos x="1366" y="12"/>
                </a:cxn>
                <a:cxn ang="0">
                  <a:pos x="1354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2" y="0"/>
                </a:cxn>
                <a:cxn ang="0">
                  <a:pos x="1849" y="12"/>
                </a:cxn>
                <a:cxn ang="0">
                  <a:pos x="2149" y="12"/>
                </a:cxn>
                <a:cxn ang="0">
                  <a:pos x="2137" y="0"/>
                </a:cxn>
                <a:cxn ang="0">
                  <a:pos x="2177" y="237"/>
                </a:cxn>
                <a:cxn ang="0">
                  <a:pos x="2200" y="353"/>
                </a:cxn>
                <a:cxn ang="0">
                  <a:pos x="2177" y="353"/>
                </a:cxn>
                <a:cxn ang="0">
                  <a:pos x="2200" y="629"/>
                </a:cxn>
                <a:cxn ang="0">
                  <a:pos x="2188" y="456"/>
                </a:cxn>
                <a:cxn ang="0">
                  <a:pos x="2188" y="756"/>
                </a:cxn>
                <a:cxn ang="0">
                  <a:pos x="2200" y="744"/>
                </a:cxn>
                <a:cxn ang="0">
                  <a:pos x="2177" y="1021"/>
                </a:cxn>
              </a:cxnLst>
              <a:rect l="0" t="0" r="r" b="b"/>
              <a:pathLst>
                <a:path w="2200" h="1112">
                  <a:moveTo>
                    <a:pt x="2165" y="1112"/>
                  </a:moveTo>
                  <a:lnTo>
                    <a:pt x="2004" y="1112"/>
                  </a:lnTo>
                  <a:cubicBezTo>
                    <a:pt x="1998" y="1112"/>
                    <a:pt x="1992" y="1107"/>
                    <a:pt x="1992" y="1100"/>
                  </a:cubicBezTo>
                  <a:cubicBezTo>
                    <a:pt x="1992" y="1094"/>
                    <a:pt x="1998" y="1089"/>
                    <a:pt x="2004" y="1089"/>
                  </a:cubicBezTo>
                  <a:lnTo>
                    <a:pt x="2165" y="1089"/>
                  </a:lnTo>
                  <a:cubicBezTo>
                    <a:pt x="2172" y="1089"/>
                    <a:pt x="2177" y="1094"/>
                    <a:pt x="2177" y="1100"/>
                  </a:cubicBezTo>
                  <a:cubicBezTo>
                    <a:pt x="2177" y="1107"/>
                    <a:pt x="2172" y="1112"/>
                    <a:pt x="2165" y="1112"/>
                  </a:cubicBezTo>
                  <a:close/>
                  <a:moveTo>
                    <a:pt x="1889" y="1112"/>
                  </a:moveTo>
                  <a:lnTo>
                    <a:pt x="1889" y="1112"/>
                  </a:lnTo>
                  <a:cubicBezTo>
                    <a:pt x="1882" y="1112"/>
                    <a:pt x="1877" y="1107"/>
                    <a:pt x="1877" y="1100"/>
                  </a:cubicBezTo>
                  <a:cubicBezTo>
                    <a:pt x="1877" y="1094"/>
                    <a:pt x="1882" y="1089"/>
                    <a:pt x="1889" y="1089"/>
                  </a:cubicBezTo>
                  <a:lnTo>
                    <a:pt x="1889" y="1089"/>
                  </a:lnTo>
                  <a:cubicBezTo>
                    <a:pt x="1895" y="1089"/>
                    <a:pt x="1900" y="1094"/>
                    <a:pt x="1900" y="1100"/>
                  </a:cubicBezTo>
                  <a:cubicBezTo>
                    <a:pt x="1900" y="1107"/>
                    <a:pt x="1895" y="1112"/>
                    <a:pt x="1889" y="1112"/>
                  </a:cubicBezTo>
                  <a:close/>
                  <a:moveTo>
                    <a:pt x="1774" y="1112"/>
                  </a:moveTo>
                  <a:lnTo>
                    <a:pt x="1612" y="1112"/>
                  </a:lnTo>
                  <a:cubicBezTo>
                    <a:pt x="1606" y="1112"/>
                    <a:pt x="1601" y="1107"/>
                    <a:pt x="1601" y="1100"/>
                  </a:cubicBezTo>
                  <a:cubicBezTo>
                    <a:pt x="1601" y="1094"/>
                    <a:pt x="1606" y="1089"/>
                    <a:pt x="1612" y="1089"/>
                  </a:cubicBezTo>
                  <a:lnTo>
                    <a:pt x="1774" y="1089"/>
                  </a:lnTo>
                  <a:cubicBezTo>
                    <a:pt x="1780" y="1089"/>
                    <a:pt x="1785" y="1094"/>
                    <a:pt x="1785" y="1100"/>
                  </a:cubicBezTo>
                  <a:cubicBezTo>
                    <a:pt x="1785" y="1107"/>
                    <a:pt x="1780" y="1112"/>
                    <a:pt x="1774" y="1112"/>
                  </a:cubicBezTo>
                  <a:close/>
                  <a:moveTo>
                    <a:pt x="1497" y="1112"/>
                  </a:moveTo>
                  <a:lnTo>
                    <a:pt x="1497" y="1112"/>
                  </a:lnTo>
                  <a:cubicBezTo>
                    <a:pt x="1491" y="1112"/>
                    <a:pt x="1486" y="1107"/>
                    <a:pt x="1486" y="1100"/>
                  </a:cubicBezTo>
                  <a:cubicBezTo>
                    <a:pt x="1486" y="1094"/>
                    <a:pt x="1491" y="1089"/>
                    <a:pt x="1497" y="1089"/>
                  </a:cubicBezTo>
                  <a:lnTo>
                    <a:pt x="1497" y="1089"/>
                  </a:lnTo>
                  <a:cubicBezTo>
                    <a:pt x="1503" y="1089"/>
                    <a:pt x="1509" y="1094"/>
                    <a:pt x="1509" y="1100"/>
                  </a:cubicBezTo>
                  <a:cubicBezTo>
                    <a:pt x="1509" y="1107"/>
                    <a:pt x="1503" y="1112"/>
                    <a:pt x="1497" y="1112"/>
                  </a:cubicBezTo>
                  <a:close/>
                  <a:moveTo>
                    <a:pt x="1382" y="1112"/>
                  </a:moveTo>
                  <a:lnTo>
                    <a:pt x="1221" y="1112"/>
                  </a:lnTo>
                  <a:cubicBezTo>
                    <a:pt x="1214" y="1112"/>
                    <a:pt x="1209" y="1107"/>
                    <a:pt x="1209" y="1100"/>
                  </a:cubicBezTo>
                  <a:cubicBezTo>
                    <a:pt x="1209" y="1094"/>
                    <a:pt x="1214" y="1089"/>
                    <a:pt x="1221" y="1089"/>
                  </a:cubicBezTo>
                  <a:lnTo>
                    <a:pt x="1382" y="1089"/>
                  </a:lnTo>
                  <a:cubicBezTo>
                    <a:pt x="1388" y="1089"/>
                    <a:pt x="1393" y="1094"/>
                    <a:pt x="1393" y="1100"/>
                  </a:cubicBezTo>
                  <a:cubicBezTo>
                    <a:pt x="1393" y="1107"/>
                    <a:pt x="1388" y="1112"/>
                    <a:pt x="1382" y="1112"/>
                  </a:cubicBezTo>
                  <a:close/>
                  <a:moveTo>
                    <a:pt x="1105" y="1112"/>
                  </a:moveTo>
                  <a:lnTo>
                    <a:pt x="1105" y="1112"/>
                  </a:lnTo>
                  <a:cubicBezTo>
                    <a:pt x="1099" y="1112"/>
                    <a:pt x="1094" y="1107"/>
                    <a:pt x="1094" y="1100"/>
                  </a:cubicBezTo>
                  <a:cubicBezTo>
                    <a:pt x="1094" y="1094"/>
                    <a:pt x="1099" y="1089"/>
                    <a:pt x="1105" y="1089"/>
                  </a:cubicBezTo>
                  <a:lnTo>
                    <a:pt x="1105" y="1089"/>
                  </a:lnTo>
                  <a:cubicBezTo>
                    <a:pt x="1112" y="1089"/>
                    <a:pt x="1117" y="1094"/>
                    <a:pt x="1117" y="1100"/>
                  </a:cubicBezTo>
                  <a:cubicBezTo>
                    <a:pt x="1117" y="1107"/>
                    <a:pt x="1112" y="1112"/>
                    <a:pt x="1105" y="1112"/>
                  </a:cubicBezTo>
                  <a:close/>
                  <a:moveTo>
                    <a:pt x="990" y="1112"/>
                  </a:moveTo>
                  <a:lnTo>
                    <a:pt x="829" y="1112"/>
                  </a:lnTo>
                  <a:cubicBezTo>
                    <a:pt x="823" y="1112"/>
                    <a:pt x="817" y="1107"/>
                    <a:pt x="817" y="1100"/>
                  </a:cubicBezTo>
                  <a:cubicBezTo>
                    <a:pt x="817" y="1094"/>
                    <a:pt x="823" y="1089"/>
                    <a:pt x="829" y="1089"/>
                  </a:cubicBezTo>
                  <a:lnTo>
                    <a:pt x="990" y="1089"/>
                  </a:lnTo>
                  <a:cubicBezTo>
                    <a:pt x="997" y="1089"/>
                    <a:pt x="1002" y="1094"/>
                    <a:pt x="1002" y="1100"/>
                  </a:cubicBezTo>
                  <a:cubicBezTo>
                    <a:pt x="1002" y="1107"/>
                    <a:pt x="997" y="1112"/>
                    <a:pt x="990" y="1112"/>
                  </a:cubicBezTo>
                  <a:close/>
                  <a:moveTo>
                    <a:pt x="714" y="1112"/>
                  </a:moveTo>
                  <a:lnTo>
                    <a:pt x="714" y="1112"/>
                  </a:lnTo>
                  <a:cubicBezTo>
                    <a:pt x="707" y="1112"/>
                    <a:pt x="702" y="1107"/>
                    <a:pt x="702" y="1100"/>
                  </a:cubicBezTo>
                  <a:cubicBezTo>
                    <a:pt x="702" y="1094"/>
                    <a:pt x="707" y="1089"/>
                    <a:pt x="714" y="1089"/>
                  </a:cubicBezTo>
                  <a:lnTo>
                    <a:pt x="714" y="1089"/>
                  </a:lnTo>
                  <a:cubicBezTo>
                    <a:pt x="720" y="1089"/>
                    <a:pt x="725" y="1094"/>
                    <a:pt x="725" y="1100"/>
                  </a:cubicBezTo>
                  <a:cubicBezTo>
                    <a:pt x="725" y="1107"/>
                    <a:pt x="720" y="1112"/>
                    <a:pt x="714" y="1112"/>
                  </a:cubicBezTo>
                  <a:close/>
                  <a:moveTo>
                    <a:pt x="598" y="1112"/>
                  </a:moveTo>
                  <a:lnTo>
                    <a:pt x="437" y="1112"/>
                  </a:lnTo>
                  <a:cubicBezTo>
                    <a:pt x="431" y="1112"/>
                    <a:pt x="426" y="1107"/>
                    <a:pt x="426" y="1100"/>
                  </a:cubicBezTo>
                  <a:cubicBezTo>
                    <a:pt x="426" y="1094"/>
                    <a:pt x="431" y="1089"/>
                    <a:pt x="437" y="1089"/>
                  </a:cubicBezTo>
                  <a:lnTo>
                    <a:pt x="598" y="1089"/>
                  </a:lnTo>
                  <a:cubicBezTo>
                    <a:pt x="605" y="1089"/>
                    <a:pt x="610" y="1094"/>
                    <a:pt x="610" y="1100"/>
                  </a:cubicBezTo>
                  <a:cubicBezTo>
                    <a:pt x="610" y="1107"/>
                    <a:pt x="605" y="1112"/>
                    <a:pt x="598" y="1112"/>
                  </a:cubicBezTo>
                  <a:close/>
                  <a:moveTo>
                    <a:pt x="322" y="1112"/>
                  </a:moveTo>
                  <a:lnTo>
                    <a:pt x="322" y="1112"/>
                  </a:lnTo>
                  <a:cubicBezTo>
                    <a:pt x="316" y="1112"/>
                    <a:pt x="310" y="1107"/>
                    <a:pt x="310" y="1100"/>
                  </a:cubicBezTo>
                  <a:cubicBezTo>
                    <a:pt x="310" y="1094"/>
                    <a:pt x="316" y="1089"/>
                    <a:pt x="322" y="1089"/>
                  </a:cubicBezTo>
                  <a:lnTo>
                    <a:pt x="322" y="1089"/>
                  </a:lnTo>
                  <a:cubicBezTo>
                    <a:pt x="328" y="1089"/>
                    <a:pt x="334" y="1094"/>
                    <a:pt x="334" y="1100"/>
                  </a:cubicBezTo>
                  <a:cubicBezTo>
                    <a:pt x="334" y="1107"/>
                    <a:pt x="328" y="1112"/>
                    <a:pt x="322" y="1112"/>
                  </a:cubicBezTo>
                  <a:close/>
                  <a:moveTo>
                    <a:pt x="207" y="1112"/>
                  </a:moveTo>
                  <a:lnTo>
                    <a:pt x="45" y="1112"/>
                  </a:lnTo>
                  <a:cubicBezTo>
                    <a:pt x="39" y="1112"/>
                    <a:pt x="34" y="1107"/>
                    <a:pt x="34" y="1100"/>
                  </a:cubicBezTo>
                  <a:cubicBezTo>
                    <a:pt x="34" y="1094"/>
                    <a:pt x="39" y="1089"/>
                    <a:pt x="45" y="1089"/>
                  </a:cubicBezTo>
                  <a:lnTo>
                    <a:pt x="207" y="1089"/>
                  </a:lnTo>
                  <a:cubicBezTo>
                    <a:pt x="213" y="1089"/>
                    <a:pt x="218" y="1094"/>
                    <a:pt x="218" y="1100"/>
                  </a:cubicBezTo>
                  <a:cubicBezTo>
                    <a:pt x="218" y="1107"/>
                    <a:pt x="213" y="1112"/>
                    <a:pt x="207" y="1112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3"/>
                    <a:pt x="5" y="1008"/>
                    <a:pt x="11" y="1008"/>
                  </a:cubicBezTo>
                  <a:cubicBezTo>
                    <a:pt x="18" y="1008"/>
                    <a:pt x="23" y="1013"/>
                    <a:pt x="23" y="1019"/>
                  </a:cubicBezTo>
                  <a:lnTo>
                    <a:pt x="23" y="1019"/>
                  </a:lnTo>
                  <a:cubicBezTo>
                    <a:pt x="23" y="1026"/>
                    <a:pt x="18" y="1031"/>
                    <a:pt x="11" y="1031"/>
                  </a:cubicBezTo>
                  <a:cubicBezTo>
                    <a:pt x="5" y="1031"/>
                    <a:pt x="0" y="1026"/>
                    <a:pt x="0" y="1019"/>
                  </a:cubicBezTo>
                  <a:close/>
                  <a:moveTo>
                    <a:pt x="0" y="904"/>
                  </a:moveTo>
                  <a:lnTo>
                    <a:pt x="0" y="743"/>
                  </a:lnTo>
                  <a:cubicBezTo>
                    <a:pt x="0" y="736"/>
                    <a:pt x="5" y="731"/>
                    <a:pt x="11" y="731"/>
                  </a:cubicBezTo>
                  <a:cubicBezTo>
                    <a:pt x="18" y="731"/>
                    <a:pt x="23" y="736"/>
                    <a:pt x="23" y="743"/>
                  </a:cubicBezTo>
                  <a:lnTo>
                    <a:pt x="23" y="904"/>
                  </a:lnTo>
                  <a:cubicBezTo>
                    <a:pt x="23" y="910"/>
                    <a:pt x="18" y="916"/>
                    <a:pt x="11" y="916"/>
                  </a:cubicBezTo>
                  <a:cubicBezTo>
                    <a:pt x="5" y="916"/>
                    <a:pt x="0" y="910"/>
                    <a:pt x="0" y="904"/>
                  </a:cubicBezTo>
                  <a:close/>
                  <a:moveTo>
                    <a:pt x="0" y="628"/>
                  </a:moveTo>
                  <a:lnTo>
                    <a:pt x="0" y="628"/>
                  </a:lnTo>
                  <a:cubicBezTo>
                    <a:pt x="0" y="621"/>
                    <a:pt x="5" y="616"/>
                    <a:pt x="11" y="616"/>
                  </a:cubicBezTo>
                  <a:cubicBezTo>
                    <a:pt x="18" y="616"/>
                    <a:pt x="23" y="621"/>
                    <a:pt x="23" y="628"/>
                  </a:cubicBezTo>
                  <a:lnTo>
                    <a:pt x="23" y="628"/>
                  </a:lnTo>
                  <a:cubicBezTo>
                    <a:pt x="23" y="634"/>
                    <a:pt x="18" y="639"/>
                    <a:pt x="11" y="639"/>
                  </a:cubicBezTo>
                  <a:cubicBezTo>
                    <a:pt x="5" y="639"/>
                    <a:pt x="0" y="634"/>
                    <a:pt x="0" y="628"/>
                  </a:cubicBezTo>
                  <a:close/>
                  <a:moveTo>
                    <a:pt x="0" y="512"/>
                  </a:moveTo>
                  <a:lnTo>
                    <a:pt x="0" y="351"/>
                  </a:lnTo>
                  <a:cubicBezTo>
                    <a:pt x="0" y="345"/>
                    <a:pt x="5" y="340"/>
                    <a:pt x="11" y="340"/>
                  </a:cubicBezTo>
                  <a:cubicBezTo>
                    <a:pt x="18" y="340"/>
                    <a:pt x="23" y="345"/>
                    <a:pt x="23" y="351"/>
                  </a:cubicBezTo>
                  <a:lnTo>
                    <a:pt x="23" y="512"/>
                  </a:lnTo>
                  <a:cubicBezTo>
                    <a:pt x="23" y="519"/>
                    <a:pt x="18" y="524"/>
                    <a:pt x="11" y="524"/>
                  </a:cubicBezTo>
                  <a:cubicBezTo>
                    <a:pt x="5" y="524"/>
                    <a:pt x="0" y="519"/>
                    <a:pt x="0" y="512"/>
                  </a:cubicBezTo>
                  <a:close/>
                  <a:moveTo>
                    <a:pt x="0" y="236"/>
                  </a:moveTo>
                  <a:lnTo>
                    <a:pt x="0" y="236"/>
                  </a:lnTo>
                  <a:cubicBezTo>
                    <a:pt x="0" y="229"/>
                    <a:pt x="5" y="224"/>
                    <a:pt x="11" y="224"/>
                  </a:cubicBezTo>
                  <a:cubicBezTo>
                    <a:pt x="18" y="224"/>
                    <a:pt x="23" y="229"/>
                    <a:pt x="23" y="236"/>
                  </a:cubicBezTo>
                  <a:lnTo>
                    <a:pt x="23" y="236"/>
                  </a:lnTo>
                  <a:cubicBezTo>
                    <a:pt x="23" y="242"/>
                    <a:pt x="18" y="247"/>
                    <a:pt x="11" y="247"/>
                  </a:cubicBezTo>
                  <a:cubicBezTo>
                    <a:pt x="5" y="247"/>
                    <a:pt x="0" y="242"/>
                    <a:pt x="0" y="236"/>
                  </a:cubicBezTo>
                  <a:close/>
                  <a:moveTo>
                    <a:pt x="0" y="121"/>
                  </a:move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64" y="0"/>
                  </a:lnTo>
                  <a:cubicBezTo>
                    <a:pt x="70" y="0"/>
                    <a:pt x="75" y="5"/>
                    <a:pt x="75" y="12"/>
                  </a:cubicBezTo>
                  <a:cubicBezTo>
                    <a:pt x="75" y="18"/>
                    <a:pt x="70" y="23"/>
                    <a:pt x="64" y="23"/>
                  </a:cubicBezTo>
                  <a:lnTo>
                    <a:pt x="11" y="23"/>
                  </a:lnTo>
                  <a:lnTo>
                    <a:pt x="23" y="12"/>
                  </a:lnTo>
                  <a:lnTo>
                    <a:pt x="23" y="121"/>
                  </a:lnTo>
                  <a:cubicBezTo>
                    <a:pt x="23" y="127"/>
                    <a:pt x="18" y="132"/>
                    <a:pt x="11" y="132"/>
                  </a:cubicBezTo>
                  <a:cubicBezTo>
                    <a:pt x="5" y="132"/>
                    <a:pt x="0" y="127"/>
                    <a:pt x="0" y="121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5" y="0"/>
                    <a:pt x="191" y="5"/>
                    <a:pt x="191" y="12"/>
                  </a:cubicBezTo>
                  <a:cubicBezTo>
                    <a:pt x="191" y="18"/>
                    <a:pt x="185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7" y="18"/>
                    <a:pt x="167" y="12"/>
                  </a:cubicBezTo>
                  <a:cubicBezTo>
                    <a:pt x="167" y="5"/>
                    <a:pt x="173" y="0"/>
                    <a:pt x="179" y="0"/>
                  </a:cubicBezTo>
                  <a:close/>
                  <a:moveTo>
                    <a:pt x="294" y="0"/>
                  </a:moveTo>
                  <a:lnTo>
                    <a:pt x="455" y="0"/>
                  </a:lnTo>
                  <a:cubicBezTo>
                    <a:pt x="462" y="0"/>
                    <a:pt x="467" y="5"/>
                    <a:pt x="467" y="12"/>
                  </a:cubicBezTo>
                  <a:cubicBezTo>
                    <a:pt x="467" y="18"/>
                    <a:pt x="462" y="23"/>
                    <a:pt x="455" y="23"/>
                  </a:cubicBezTo>
                  <a:lnTo>
                    <a:pt x="294" y="23"/>
                  </a:lnTo>
                  <a:cubicBezTo>
                    <a:pt x="288" y="23"/>
                    <a:pt x="283" y="18"/>
                    <a:pt x="283" y="12"/>
                  </a:cubicBezTo>
                  <a:cubicBezTo>
                    <a:pt x="283" y="5"/>
                    <a:pt x="288" y="0"/>
                    <a:pt x="294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2" y="5"/>
                    <a:pt x="582" y="12"/>
                  </a:cubicBezTo>
                  <a:cubicBezTo>
                    <a:pt x="582" y="18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4" y="23"/>
                    <a:pt x="559" y="18"/>
                    <a:pt x="559" y="12"/>
                  </a:cubicBezTo>
                  <a:cubicBezTo>
                    <a:pt x="559" y="5"/>
                    <a:pt x="564" y="0"/>
                    <a:pt x="571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4" y="0"/>
                    <a:pt x="859" y="5"/>
                    <a:pt x="859" y="12"/>
                  </a:cubicBezTo>
                  <a:cubicBezTo>
                    <a:pt x="859" y="18"/>
                    <a:pt x="854" y="23"/>
                    <a:pt x="847" y="23"/>
                  </a:cubicBezTo>
                  <a:lnTo>
                    <a:pt x="686" y="23"/>
                  </a:lnTo>
                  <a:cubicBezTo>
                    <a:pt x="680" y="23"/>
                    <a:pt x="674" y="18"/>
                    <a:pt x="674" y="12"/>
                  </a:cubicBezTo>
                  <a:cubicBezTo>
                    <a:pt x="674" y="5"/>
                    <a:pt x="680" y="0"/>
                    <a:pt x="686" y="0"/>
                  </a:cubicBezTo>
                  <a:close/>
                  <a:moveTo>
                    <a:pt x="962" y="0"/>
                  </a:moveTo>
                  <a:lnTo>
                    <a:pt x="962" y="0"/>
                  </a:lnTo>
                  <a:cubicBezTo>
                    <a:pt x="969" y="0"/>
                    <a:pt x="974" y="5"/>
                    <a:pt x="974" y="12"/>
                  </a:cubicBezTo>
                  <a:cubicBezTo>
                    <a:pt x="974" y="18"/>
                    <a:pt x="969" y="23"/>
                    <a:pt x="962" y="23"/>
                  </a:cubicBezTo>
                  <a:lnTo>
                    <a:pt x="962" y="23"/>
                  </a:lnTo>
                  <a:cubicBezTo>
                    <a:pt x="956" y="23"/>
                    <a:pt x="951" y="18"/>
                    <a:pt x="951" y="12"/>
                  </a:cubicBezTo>
                  <a:cubicBezTo>
                    <a:pt x="951" y="5"/>
                    <a:pt x="956" y="0"/>
                    <a:pt x="962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5" y="0"/>
                    <a:pt x="1250" y="5"/>
                    <a:pt x="1250" y="12"/>
                  </a:cubicBezTo>
                  <a:cubicBezTo>
                    <a:pt x="1250" y="18"/>
                    <a:pt x="1245" y="23"/>
                    <a:pt x="1239" y="23"/>
                  </a:cubicBezTo>
                  <a:lnTo>
                    <a:pt x="1078" y="23"/>
                  </a:lnTo>
                  <a:cubicBezTo>
                    <a:pt x="1071" y="23"/>
                    <a:pt x="1066" y="18"/>
                    <a:pt x="1066" y="12"/>
                  </a:cubicBezTo>
                  <a:cubicBezTo>
                    <a:pt x="1066" y="5"/>
                    <a:pt x="1071" y="0"/>
                    <a:pt x="1078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0" y="0"/>
                    <a:pt x="1366" y="5"/>
                    <a:pt x="1366" y="12"/>
                  </a:cubicBezTo>
                  <a:cubicBezTo>
                    <a:pt x="1366" y="18"/>
                    <a:pt x="1360" y="23"/>
                    <a:pt x="1354" y="23"/>
                  </a:cubicBezTo>
                  <a:lnTo>
                    <a:pt x="1354" y="23"/>
                  </a:lnTo>
                  <a:cubicBezTo>
                    <a:pt x="1348" y="23"/>
                    <a:pt x="1343" y="18"/>
                    <a:pt x="1343" y="12"/>
                  </a:cubicBezTo>
                  <a:cubicBezTo>
                    <a:pt x="1343" y="5"/>
                    <a:pt x="1348" y="0"/>
                    <a:pt x="1354" y="0"/>
                  </a:cubicBezTo>
                  <a:close/>
                  <a:moveTo>
                    <a:pt x="1469" y="0"/>
                  </a:moveTo>
                  <a:lnTo>
                    <a:pt x="1631" y="0"/>
                  </a:lnTo>
                  <a:cubicBezTo>
                    <a:pt x="1637" y="0"/>
                    <a:pt x="1642" y="5"/>
                    <a:pt x="1642" y="12"/>
                  </a:cubicBezTo>
                  <a:cubicBezTo>
                    <a:pt x="1642" y="18"/>
                    <a:pt x="1637" y="23"/>
                    <a:pt x="1631" y="23"/>
                  </a:cubicBezTo>
                  <a:lnTo>
                    <a:pt x="1469" y="23"/>
                  </a:lnTo>
                  <a:cubicBezTo>
                    <a:pt x="1463" y="23"/>
                    <a:pt x="1458" y="18"/>
                    <a:pt x="1458" y="12"/>
                  </a:cubicBezTo>
                  <a:cubicBezTo>
                    <a:pt x="1458" y="5"/>
                    <a:pt x="1463" y="0"/>
                    <a:pt x="1469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2" y="0"/>
                    <a:pt x="1757" y="5"/>
                    <a:pt x="1757" y="12"/>
                  </a:cubicBezTo>
                  <a:cubicBezTo>
                    <a:pt x="1757" y="18"/>
                    <a:pt x="1752" y="23"/>
                    <a:pt x="1746" y="23"/>
                  </a:cubicBezTo>
                  <a:lnTo>
                    <a:pt x="1746" y="23"/>
                  </a:lnTo>
                  <a:cubicBezTo>
                    <a:pt x="1739" y="23"/>
                    <a:pt x="1734" y="18"/>
                    <a:pt x="1734" y="12"/>
                  </a:cubicBezTo>
                  <a:cubicBezTo>
                    <a:pt x="1734" y="5"/>
                    <a:pt x="1739" y="0"/>
                    <a:pt x="1746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9" y="0"/>
                    <a:pt x="2034" y="5"/>
                    <a:pt x="2034" y="12"/>
                  </a:cubicBezTo>
                  <a:cubicBezTo>
                    <a:pt x="2034" y="18"/>
                    <a:pt x="2029" y="23"/>
                    <a:pt x="2022" y="23"/>
                  </a:cubicBezTo>
                  <a:lnTo>
                    <a:pt x="1861" y="23"/>
                  </a:lnTo>
                  <a:cubicBezTo>
                    <a:pt x="1855" y="23"/>
                    <a:pt x="1849" y="18"/>
                    <a:pt x="1849" y="12"/>
                  </a:cubicBezTo>
                  <a:cubicBezTo>
                    <a:pt x="1849" y="5"/>
                    <a:pt x="1855" y="0"/>
                    <a:pt x="1861" y="0"/>
                  </a:cubicBezTo>
                  <a:close/>
                  <a:moveTo>
                    <a:pt x="2137" y="0"/>
                  </a:moveTo>
                  <a:lnTo>
                    <a:pt x="2137" y="0"/>
                  </a:lnTo>
                  <a:cubicBezTo>
                    <a:pt x="2144" y="0"/>
                    <a:pt x="2149" y="5"/>
                    <a:pt x="2149" y="12"/>
                  </a:cubicBezTo>
                  <a:cubicBezTo>
                    <a:pt x="2149" y="18"/>
                    <a:pt x="2144" y="23"/>
                    <a:pt x="2137" y="23"/>
                  </a:cubicBezTo>
                  <a:lnTo>
                    <a:pt x="2137" y="23"/>
                  </a:lnTo>
                  <a:cubicBezTo>
                    <a:pt x="2131" y="23"/>
                    <a:pt x="2126" y="18"/>
                    <a:pt x="2126" y="12"/>
                  </a:cubicBezTo>
                  <a:cubicBezTo>
                    <a:pt x="2126" y="5"/>
                    <a:pt x="2131" y="0"/>
                    <a:pt x="2137" y="0"/>
                  </a:cubicBezTo>
                  <a:close/>
                  <a:moveTo>
                    <a:pt x="2200" y="76"/>
                  </a:moveTo>
                  <a:lnTo>
                    <a:pt x="2200" y="237"/>
                  </a:lnTo>
                  <a:cubicBezTo>
                    <a:pt x="2200" y="244"/>
                    <a:pt x="2195" y="249"/>
                    <a:pt x="2188" y="249"/>
                  </a:cubicBezTo>
                  <a:cubicBezTo>
                    <a:pt x="2182" y="249"/>
                    <a:pt x="2177" y="244"/>
                    <a:pt x="2177" y="237"/>
                  </a:cubicBezTo>
                  <a:lnTo>
                    <a:pt x="2177" y="76"/>
                  </a:lnTo>
                  <a:cubicBezTo>
                    <a:pt x="2177" y="70"/>
                    <a:pt x="2182" y="65"/>
                    <a:pt x="2188" y="65"/>
                  </a:cubicBezTo>
                  <a:cubicBezTo>
                    <a:pt x="2195" y="65"/>
                    <a:pt x="2200" y="70"/>
                    <a:pt x="2200" y="76"/>
                  </a:cubicBezTo>
                  <a:close/>
                  <a:moveTo>
                    <a:pt x="2200" y="353"/>
                  </a:moveTo>
                  <a:lnTo>
                    <a:pt x="2200" y="353"/>
                  </a:lnTo>
                  <a:cubicBezTo>
                    <a:pt x="2200" y="359"/>
                    <a:pt x="2195" y="364"/>
                    <a:pt x="2188" y="364"/>
                  </a:cubicBezTo>
                  <a:cubicBezTo>
                    <a:pt x="2182" y="364"/>
                    <a:pt x="2177" y="359"/>
                    <a:pt x="2177" y="353"/>
                  </a:cubicBezTo>
                  <a:lnTo>
                    <a:pt x="2177" y="353"/>
                  </a:lnTo>
                  <a:cubicBezTo>
                    <a:pt x="2177" y="346"/>
                    <a:pt x="2182" y="341"/>
                    <a:pt x="2188" y="341"/>
                  </a:cubicBezTo>
                  <a:cubicBezTo>
                    <a:pt x="2195" y="341"/>
                    <a:pt x="2200" y="346"/>
                    <a:pt x="2200" y="353"/>
                  </a:cubicBezTo>
                  <a:close/>
                  <a:moveTo>
                    <a:pt x="2200" y="468"/>
                  </a:moveTo>
                  <a:lnTo>
                    <a:pt x="2200" y="629"/>
                  </a:lnTo>
                  <a:cubicBezTo>
                    <a:pt x="2200" y="635"/>
                    <a:pt x="2195" y="641"/>
                    <a:pt x="2188" y="641"/>
                  </a:cubicBezTo>
                  <a:cubicBezTo>
                    <a:pt x="2182" y="641"/>
                    <a:pt x="2177" y="635"/>
                    <a:pt x="2177" y="629"/>
                  </a:cubicBezTo>
                  <a:lnTo>
                    <a:pt x="2177" y="468"/>
                  </a:lnTo>
                  <a:cubicBezTo>
                    <a:pt x="2177" y="461"/>
                    <a:pt x="2182" y="456"/>
                    <a:pt x="2188" y="456"/>
                  </a:cubicBezTo>
                  <a:cubicBezTo>
                    <a:pt x="2195" y="456"/>
                    <a:pt x="2200" y="461"/>
                    <a:pt x="2200" y="468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1"/>
                    <a:pt x="2195" y="756"/>
                    <a:pt x="2188" y="756"/>
                  </a:cubicBezTo>
                  <a:cubicBezTo>
                    <a:pt x="2182" y="756"/>
                    <a:pt x="2177" y="751"/>
                    <a:pt x="2177" y="744"/>
                  </a:cubicBezTo>
                  <a:lnTo>
                    <a:pt x="2177" y="744"/>
                  </a:lnTo>
                  <a:cubicBezTo>
                    <a:pt x="2177" y="738"/>
                    <a:pt x="2182" y="733"/>
                    <a:pt x="2188" y="733"/>
                  </a:cubicBezTo>
                  <a:cubicBezTo>
                    <a:pt x="2195" y="733"/>
                    <a:pt x="2200" y="738"/>
                    <a:pt x="2200" y="744"/>
                  </a:cubicBezTo>
                  <a:close/>
                  <a:moveTo>
                    <a:pt x="2200" y="860"/>
                  </a:moveTo>
                  <a:lnTo>
                    <a:pt x="2200" y="1021"/>
                  </a:lnTo>
                  <a:cubicBezTo>
                    <a:pt x="2200" y="1027"/>
                    <a:pt x="2195" y="1032"/>
                    <a:pt x="2188" y="1032"/>
                  </a:cubicBezTo>
                  <a:cubicBezTo>
                    <a:pt x="2182" y="1032"/>
                    <a:pt x="2177" y="1027"/>
                    <a:pt x="2177" y="1021"/>
                  </a:cubicBezTo>
                  <a:lnTo>
                    <a:pt x="2177" y="860"/>
                  </a:lnTo>
                  <a:cubicBezTo>
                    <a:pt x="2177" y="853"/>
                    <a:pt x="2182" y="848"/>
                    <a:pt x="2188" y="848"/>
                  </a:cubicBezTo>
                  <a:cubicBezTo>
                    <a:pt x="2195" y="848"/>
                    <a:pt x="2200" y="853"/>
                    <a:pt x="2200" y="860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2842" y="2395"/>
              <a:ext cx="43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Region Sthlm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2814" y="2472"/>
              <a:ext cx="48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Annika Myhrberg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2777" y="2647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98" name="Freeform 74"/>
            <p:cNvSpPr>
              <a:spLocks noEditPoints="1"/>
            </p:cNvSpPr>
            <p:nvPr/>
          </p:nvSpPr>
          <p:spPr bwMode="auto">
            <a:xfrm>
              <a:off x="2774" y="2645"/>
              <a:ext cx="534" cy="270"/>
            </a:xfrm>
            <a:custGeom>
              <a:avLst/>
              <a:gdLst/>
              <a:ahLst/>
              <a:cxnLst>
                <a:cxn ang="0">
                  <a:pos x="2004" y="1088"/>
                </a:cxn>
                <a:cxn ang="0">
                  <a:pos x="1889" y="1112"/>
                </a:cxn>
                <a:cxn ang="0">
                  <a:pos x="1889" y="1088"/>
                </a:cxn>
                <a:cxn ang="0">
                  <a:pos x="1612" y="1112"/>
                </a:cxn>
                <a:cxn ang="0">
                  <a:pos x="1785" y="1100"/>
                </a:cxn>
                <a:cxn ang="0">
                  <a:pos x="1486" y="1100"/>
                </a:cxn>
                <a:cxn ang="0">
                  <a:pos x="1497" y="1112"/>
                </a:cxn>
                <a:cxn ang="0">
                  <a:pos x="1221" y="1088"/>
                </a:cxn>
                <a:cxn ang="0">
                  <a:pos x="1105" y="1112"/>
                </a:cxn>
                <a:cxn ang="0">
                  <a:pos x="1105" y="1088"/>
                </a:cxn>
                <a:cxn ang="0">
                  <a:pos x="829" y="1112"/>
                </a:cxn>
                <a:cxn ang="0">
                  <a:pos x="1002" y="1100"/>
                </a:cxn>
                <a:cxn ang="0">
                  <a:pos x="702" y="1100"/>
                </a:cxn>
                <a:cxn ang="0">
                  <a:pos x="714" y="1112"/>
                </a:cxn>
                <a:cxn ang="0">
                  <a:pos x="437" y="1088"/>
                </a:cxn>
                <a:cxn ang="0">
                  <a:pos x="322" y="1112"/>
                </a:cxn>
                <a:cxn ang="0">
                  <a:pos x="322" y="1088"/>
                </a:cxn>
                <a:cxn ang="0">
                  <a:pos x="45" y="1112"/>
                </a:cxn>
                <a:cxn ang="0">
                  <a:pos x="218" y="1100"/>
                </a:cxn>
                <a:cxn ang="0">
                  <a:pos x="11" y="1007"/>
                </a:cxn>
                <a:cxn ang="0">
                  <a:pos x="0" y="1019"/>
                </a:cxn>
                <a:cxn ang="0">
                  <a:pos x="23" y="742"/>
                </a:cxn>
                <a:cxn ang="0">
                  <a:pos x="0" y="627"/>
                </a:cxn>
                <a:cxn ang="0">
                  <a:pos x="23" y="627"/>
                </a:cxn>
                <a:cxn ang="0">
                  <a:pos x="0" y="351"/>
                </a:cxn>
                <a:cxn ang="0">
                  <a:pos x="11" y="524"/>
                </a:cxn>
                <a:cxn ang="0">
                  <a:pos x="11" y="224"/>
                </a:cxn>
                <a:cxn ang="0">
                  <a:pos x="0" y="236"/>
                </a:cxn>
                <a:cxn ang="0">
                  <a:pos x="64" y="0"/>
                </a:cxn>
                <a:cxn ang="0">
                  <a:pos x="23" y="12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5" y="0"/>
                </a:cxn>
                <a:cxn ang="0">
                  <a:pos x="283" y="12"/>
                </a:cxn>
                <a:cxn ang="0">
                  <a:pos x="582" y="12"/>
                </a:cxn>
                <a:cxn ang="0">
                  <a:pos x="571" y="0"/>
                </a:cxn>
                <a:cxn ang="0">
                  <a:pos x="847" y="23"/>
                </a:cxn>
                <a:cxn ang="0">
                  <a:pos x="962" y="0"/>
                </a:cxn>
                <a:cxn ang="0">
                  <a:pos x="962" y="23"/>
                </a:cxn>
                <a:cxn ang="0">
                  <a:pos x="1239" y="0"/>
                </a:cxn>
                <a:cxn ang="0">
                  <a:pos x="1066" y="12"/>
                </a:cxn>
                <a:cxn ang="0">
                  <a:pos x="1366" y="12"/>
                </a:cxn>
                <a:cxn ang="0">
                  <a:pos x="1354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2" y="0"/>
                </a:cxn>
                <a:cxn ang="0">
                  <a:pos x="1849" y="12"/>
                </a:cxn>
                <a:cxn ang="0">
                  <a:pos x="2149" y="12"/>
                </a:cxn>
                <a:cxn ang="0">
                  <a:pos x="2137" y="0"/>
                </a:cxn>
                <a:cxn ang="0">
                  <a:pos x="2177" y="237"/>
                </a:cxn>
                <a:cxn ang="0">
                  <a:pos x="2200" y="352"/>
                </a:cxn>
                <a:cxn ang="0">
                  <a:pos x="2177" y="352"/>
                </a:cxn>
                <a:cxn ang="0">
                  <a:pos x="2200" y="629"/>
                </a:cxn>
                <a:cxn ang="0">
                  <a:pos x="2188" y="456"/>
                </a:cxn>
                <a:cxn ang="0">
                  <a:pos x="2188" y="756"/>
                </a:cxn>
                <a:cxn ang="0">
                  <a:pos x="2200" y="744"/>
                </a:cxn>
                <a:cxn ang="0">
                  <a:pos x="2177" y="1021"/>
                </a:cxn>
              </a:cxnLst>
              <a:rect l="0" t="0" r="r" b="b"/>
              <a:pathLst>
                <a:path w="2200" h="1112">
                  <a:moveTo>
                    <a:pt x="2165" y="1112"/>
                  </a:moveTo>
                  <a:lnTo>
                    <a:pt x="2004" y="1112"/>
                  </a:lnTo>
                  <a:cubicBezTo>
                    <a:pt x="1998" y="1112"/>
                    <a:pt x="1992" y="1106"/>
                    <a:pt x="1992" y="1100"/>
                  </a:cubicBezTo>
                  <a:cubicBezTo>
                    <a:pt x="1992" y="1094"/>
                    <a:pt x="1998" y="1088"/>
                    <a:pt x="2004" y="1088"/>
                  </a:cubicBezTo>
                  <a:lnTo>
                    <a:pt x="2165" y="1088"/>
                  </a:lnTo>
                  <a:cubicBezTo>
                    <a:pt x="2172" y="1088"/>
                    <a:pt x="2177" y="1094"/>
                    <a:pt x="2177" y="1100"/>
                  </a:cubicBezTo>
                  <a:cubicBezTo>
                    <a:pt x="2177" y="1106"/>
                    <a:pt x="2172" y="1112"/>
                    <a:pt x="2165" y="1112"/>
                  </a:cubicBezTo>
                  <a:close/>
                  <a:moveTo>
                    <a:pt x="1889" y="1112"/>
                  </a:moveTo>
                  <a:lnTo>
                    <a:pt x="1889" y="1112"/>
                  </a:lnTo>
                  <a:cubicBezTo>
                    <a:pt x="1882" y="1112"/>
                    <a:pt x="1877" y="1106"/>
                    <a:pt x="1877" y="1100"/>
                  </a:cubicBezTo>
                  <a:cubicBezTo>
                    <a:pt x="1877" y="1094"/>
                    <a:pt x="1882" y="1088"/>
                    <a:pt x="1889" y="1088"/>
                  </a:cubicBezTo>
                  <a:lnTo>
                    <a:pt x="1889" y="1088"/>
                  </a:lnTo>
                  <a:cubicBezTo>
                    <a:pt x="1895" y="1088"/>
                    <a:pt x="1900" y="1094"/>
                    <a:pt x="1900" y="1100"/>
                  </a:cubicBezTo>
                  <a:cubicBezTo>
                    <a:pt x="1900" y="1106"/>
                    <a:pt x="1895" y="1112"/>
                    <a:pt x="1889" y="1112"/>
                  </a:cubicBezTo>
                  <a:close/>
                  <a:moveTo>
                    <a:pt x="1774" y="1112"/>
                  </a:moveTo>
                  <a:lnTo>
                    <a:pt x="1612" y="1112"/>
                  </a:lnTo>
                  <a:cubicBezTo>
                    <a:pt x="1606" y="1112"/>
                    <a:pt x="1601" y="1106"/>
                    <a:pt x="1601" y="1100"/>
                  </a:cubicBezTo>
                  <a:cubicBezTo>
                    <a:pt x="1601" y="1094"/>
                    <a:pt x="1606" y="1088"/>
                    <a:pt x="1612" y="1088"/>
                  </a:cubicBezTo>
                  <a:lnTo>
                    <a:pt x="1774" y="1088"/>
                  </a:lnTo>
                  <a:cubicBezTo>
                    <a:pt x="1780" y="1088"/>
                    <a:pt x="1785" y="1094"/>
                    <a:pt x="1785" y="1100"/>
                  </a:cubicBezTo>
                  <a:cubicBezTo>
                    <a:pt x="1785" y="1106"/>
                    <a:pt x="1780" y="1112"/>
                    <a:pt x="1774" y="1112"/>
                  </a:cubicBezTo>
                  <a:close/>
                  <a:moveTo>
                    <a:pt x="1497" y="1112"/>
                  </a:moveTo>
                  <a:lnTo>
                    <a:pt x="1497" y="1112"/>
                  </a:lnTo>
                  <a:cubicBezTo>
                    <a:pt x="1491" y="1112"/>
                    <a:pt x="1486" y="1106"/>
                    <a:pt x="1486" y="1100"/>
                  </a:cubicBezTo>
                  <a:cubicBezTo>
                    <a:pt x="1486" y="1094"/>
                    <a:pt x="1491" y="1088"/>
                    <a:pt x="1497" y="1088"/>
                  </a:cubicBezTo>
                  <a:lnTo>
                    <a:pt x="1497" y="1088"/>
                  </a:lnTo>
                  <a:cubicBezTo>
                    <a:pt x="1503" y="1088"/>
                    <a:pt x="1509" y="1094"/>
                    <a:pt x="1509" y="1100"/>
                  </a:cubicBezTo>
                  <a:cubicBezTo>
                    <a:pt x="1509" y="1106"/>
                    <a:pt x="1503" y="1112"/>
                    <a:pt x="1497" y="1112"/>
                  </a:cubicBezTo>
                  <a:close/>
                  <a:moveTo>
                    <a:pt x="1382" y="1112"/>
                  </a:moveTo>
                  <a:lnTo>
                    <a:pt x="1221" y="1112"/>
                  </a:lnTo>
                  <a:cubicBezTo>
                    <a:pt x="1214" y="1112"/>
                    <a:pt x="1209" y="1106"/>
                    <a:pt x="1209" y="1100"/>
                  </a:cubicBezTo>
                  <a:cubicBezTo>
                    <a:pt x="1209" y="1094"/>
                    <a:pt x="1214" y="1088"/>
                    <a:pt x="1221" y="1088"/>
                  </a:cubicBezTo>
                  <a:lnTo>
                    <a:pt x="1382" y="1088"/>
                  </a:lnTo>
                  <a:cubicBezTo>
                    <a:pt x="1388" y="1088"/>
                    <a:pt x="1393" y="1094"/>
                    <a:pt x="1393" y="1100"/>
                  </a:cubicBezTo>
                  <a:cubicBezTo>
                    <a:pt x="1393" y="1106"/>
                    <a:pt x="1388" y="1112"/>
                    <a:pt x="1382" y="1112"/>
                  </a:cubicBezTo>
                  <a:close/>
                  <a:moveTo>
                    <a:pt x="1105" y="1112"/>
                  </a:moveTo>
                  <a:lnTo>
                    <a:pt x="1105" y="1112"/>
                  </a:lnTo>
                  <a:cubicBezTo>
                    <a:pt x="1099" y="1112"/>
                    <a:pt x="1094" y="1106"/>
                    <a:pt x="1094" y="1100"/>
                  </a:cubicBezTo>
                  <a:cubicBezTo>
                    <a:pt x="1094" y="1094"/>
                    <a:pt x="1099" y="1088"/>
                    <a:pt x="1105" y="1088"/>
                  </a:cubicBezTo>
                  <a:lnTo>
                    <a:pt x="1105" y="1088"/>
                  </a:lnTo>
                  <a:cubicBezTo>
                    <a:pt x="1112" y="1088"/>
                    <a:pt x="1117" y="1094"/>
                    <a:pt x="1117" y="1100"/>
                  </a:cubicBezTo>
                  <a:cubicBezTo>
                    <a:pt x="1117" y="1106"/>
                    <a:pt x="1112" y="1112"/>
                    <a:pt x="1105" y="1112"/>
                  </a:cubicBezTo>
                  <a:close/>
                  <a:moveTo>
                    <a:pt x="990" y="1112"/>
                  </a:moveTo>
                  <a:lnTo>
                    <a:pt x="829" y="1112"/>
                  </a:lnTo>
                  <a:cubicBezTo>
                    <a:pt x="823" y="1112"/>
                    <a:pt x="817" y="1106"/>
                    <a:pt x="817" y="1100"/>
                  </a:cubicBezTo>
                  <a:cubicBezTo>
                    <a:pt x="817" y="1094"/>
                    <a:pt x="823" y="1088"/>
                    <a:pt x="829" y="1088"/>
                  </a:cubicBezTo>
                  <a:lnTo>
                    <a:pt x="990" y="1088"/>
                  </a:lnTo>
                  <a:cubicBezTo>
                    <a:pt x="997" y="1088"/>
                    <a:pt x="1002" y="1094"/>
                    <a:pt x="1002" y="1100"/>
                  </a:cubicBezTo>
                  <a:cubicBezTo>
                    <a:pt x="1002" y="1106"/>
                    <a:pt x="997" y="1112"/>
                    <a:pt x="990" y="1112"/>
                  </a:cubicBezTo>
                  <a:close/>
                  <a:moveTo>
                    <a:pt x="714" y="1112"/>
                  </a:moveTo>
                  <a:lnTo>
                    <a:pt x="714" y="1112"/>
                  </a:lnTo>
                  <a:cubicBezTo>
                    <a:pt x="707" y="1112"/>
                    <a:pt x="702" y="1106"/>
                    <a:pt x="702" y="1100"/>
                  </a:cubicBezTo>
                  <a:cubicBezTo>
                    <a:pt x="702" y="1094"/>
                    <a:pt x="707" y="1088"/>
                    <a:pt x="714" y="1088"/>
                  </a:cubicBezTo>
                  <a:lnTo>
                    <a:pt x="714" y="1088"/>
                  </a:lnTo>
                  <a:cubicBezTo>
                    <a:pt x="720" y="1088"/>
                    <a:pt x="725" y="1094"/>
                    <a:pt x="725" y="1100"/>
                  </a:cubicBezTo>
                  <a:cubicBezTo>
                    <a:pt x="725" y="1106"/>
                    <a:pt x="720" y="1112"/>
                    <a:pt x="714" y="1112"/>
                  </a:cubicBezTo>
                  <a:close/>
                  <a:moveTo>
                    <a:pt x="598" y="1112"/>
                  </a:moveTo>
                  <a:lnTo>
                    <a:pt x="437" y="1112"/>
                  </a:lnTo>
                  <a:cubicBezTo>
                    <a:pt x="431" y="1112"/>
                    <a:pt x="426" y="1106"/>
                    <a:pt x="426" y="1100"/>
                  </a:cubicBezTo>
                  <a:cubicBezTo>
                    <a:pt x="426" y="1094"/>
                    <a:pt x="431" y="1088"/>
                    <a:pt x="437" y="1088"/>
                  </a:cubicBezTo>
                  <a:lnTo>
                    <a:pt x="598" y="1088"/>
                  </a:lnTo>
                  <a:cubicBezTo>
                    <a:pt x="605" y="1088"/>
                    <a:pt x="610" y="1094"/>
                    <a:pt x="610" y="1100"/>
                  </a:cubicBezTo>
                  <a:cubicBezTo>
                    <a:pt x="610" y="1106"/>
                    <a:pt x="605" y="1112"/>
                    <a:pt x="598" y="1112"/>
                  </a:cubicBezTo>
                  <a:close/>
                  <a:moveTo>
                    <a:pt x="322" y="1112"/>
                  </a:moveTo>
                  <a:lnTo>
                    <a:pt x="322" y="1112"/>
                  </a:lnTo>
                  <a:cubicBezTo>
                    <a:pt x="316" y="1112"/>
                    <a:pt x="310" y="1106"/>
                    <a:pt x="310" y="1100"/>
                  </a:cubicBezTo>
                  <a:cubicBezTo>
                    <a:pt x="310" y="1094"/>
                    <a:pt x="316" y="1088"/>
                    <a:pt x="322" y="1088"/>
                  </a:cubicBezTo>
                  <a:lnTo>
                    <a:pt x="322" y="1088"/>
                  </a:lnTo>
                  <a:cubicBezTo>
                    <a:pt x="328" y="1088"/>
                    <a:pt x="334" y="1094"/>
                    <a:pt x="334" y="1100"/>
                  </a:cubicBezTo>
                  <a:cubicBezTo>
                    <a:pt x="334" y="1106"/>
                    <a:pt x="328" y="1112"/>
                    <a:pt x="322" y="1112"/>
                  </a:cubicBezTo>
                  <a:close/>
                  <a:moveTo>
                    <a:pt x="207" y="1112"/>
                  </a:moveTo>
                  <a:lnTo>
                    <a:pt x="45" y="1112"/>
                  </a:lnTo>
                  <a:cubicBezTo>
                    <a:pt x="39" y="1112"/>
                    <a:pt x="34" y="1106"/>
                    <a:pt x="34" y="1100"/>
                  </a:cubicBezTo>
                  <a:cubicBezTo>
                    <a:pt x="34" y="1094"/>
                    <a:pt x="39" y="1088"/>
                    <a:pt x="45" y="1088"/>
                  </a:cubicBezTo>
                  <a:lnTo>
                    <a:pt x="207" y="1088"/>
                  </a:lnTo>
                  <a:cubicBezTo>
                    <a:pt x="213" y="1088"/>
                    <a:pt x="218" y="1094"/>
                    <a:pt x="218" y="1100"/>
                  </a:cubicBezTo>
                  <a:cubicBezTo>
                    <a:pt x="218" y="1106"/>
                    <a:pt x="213" y="1112"/>
                    <a:pt x="207" y="1112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3"/>
                    <a:pt x="5" y="1007"/>
                    <a:pt x="11" y="1007"/>
                  </a:cubicBezTo>
                  <a:cubicBezTo>
                    <a:pt x="18" y="1007"/>
                    <a:pt x="23" y="1013"/>
                    <a:pt x="23" y="1019"/>
                  </a:cubicBezTo>
                  <a:lnTo>
                    <a:pt x="23" y="1019"/>
                  </a:lnTo>
                  <a:cubicBezTo>
                    <a:pt x="23" y="1025"/>
                    <a:pt x="18" y="1031"/>
                    <a:pt x="11" y="1031"/>
                  </a:cubicBezTo>
                  <a:cubicBezTo>
                    <a:pt x="5" y="1031"/>
                    <a:pt x="0" y="1025"/>
                    <a:pt x="0" y="1019"/>
                  </a:cubicBezTo>
                  <a:close/>
                  <a:moveTo>
                    <a:pt x="0" y="904"/>
                  </a:moveTo>
                  <a:lnTo>
                    <a:pt x="0" y="742"/>
                  </a:lnTo>
                  <a:cubicBezTo>
                    <a:pt x="0" y="736"/>
                    <a:pt x="5" y="731"/>
                    <a:pt x="11" y="731"/>
                  </a:cubicBezTo>
                  <a:cubicBezTo>
                    <a:pt x="18" y="731"/>
                    <a:pt x="23" y="736"/>
                    <a:pt x="23" y="742"/>
                  </a:cubicBezTo>
                  <a:lnTo>
                    <a:pt x="23" y="904"/>
                  </a:lnTo>
                  <a:cubicBezTo>
                    <a:pt x="23" y="910"/>
                    <a:pt x="18" y="915"/>
                    <a:pt x="11" y="915"/>
                  </a:cubicBezTo>
                  <a:cubicBezTo>
                    <a:pt x="5" y="915"/>
                    <a:pt x="0" y="910"/>
                    <a:pt x="0" y="904"/>
                  </a:cubicBezTo>
                  <a:close/>
                  <a:moveTo>
                    <a:pt x="0" y="627"/>
                  </a:moveTo>
                  <a:lnTo>
                    <a:pt x="0" y="627"/>
                  </a:lnTo>
                  <a:cubicBezTo>
                    <a:pt x="0" y="621"/>
                    <a:pt x="5" y="616"/>
                    <a:pt x="11" y="616"/>
                  </a:cubicBezTo>
                  <a:cubicBezTo>
                    <a:pt x="18" y="616"/>
                    <a:pt x="23" y="621"/>
                    <a:pt x="23" y="627"/>
                  </a:cubicBezTo>
                  <a:lnTo>
                    <a:pt x="23" y="627"/>
                  </a:lnTo>
                  <a:cubicBezTo>
                    <a:pt x="23" y="634"/>
                    <a:pt x="18" y="639"/>
                    <a:pt x="11" y="639"/>
                  </a:cubicBezTo>
                  <a:cubicBezTo>
                    <a:pt x="5" y="639"/>
                    <a:pt x="0" y="634"/>
                    <a:pt x="0" y="627"/>
                  </a:cubicBezTo>
                  <a:close/>
                  <a:moveTo>
                    <a:pt x="0" y="512"/>
                  </a:moveTo>
                  <a:lnTo>
                    <a:pt x="0" y="351"/>
                  </a:lnTo>
                  <a:cubicBezTo>
                    <a:pt x="0" y="344"/>
                    <a:pt x="5" y="339"/>
                    <a:pt x="11" y="339"/>
                  </a:cubicBezTo>
                  <a:cubicBezTo>
                    <a:pt x="18" y="339"/>
                    <a:pt x="23" y="344"/>
                    <a:pt x="23" y="351"/>
                  </a:cubicBezTo>
                  <a:lnTo>
                    <a:pt x="23" y="512"/>
                  </a:lnTo>
                  <a:cubicBezTo>
                    <a:pt x="23" y="518"/>
                    <a:pt x="18" y="524"/>
                    <a:pt x="11" y="524"/>
                  </a:cubicBezTo>
                  <a:cubicBezTo>
                    <a:pt x="5" y="524"/>
                    <a:pt x="0" y="518"/>
                    <a:pt x="0" y="512"/>
                  </a:cubicBezTo>
                  <a:close/>
                  <a:moveTo>
                    <a:pt x="0" y="236"/>
                  </a:moveTo>
                  <a:lnTo>
                    <a:pt x="0" y="236"/>
                  </a:lnTo>
                  <a:cubicBezTo>
                    <a:pt x="0" y="229"/>
                    <a:pt x="5" y="224"/>
                    <a:pt x="11" y="224"/>
                  </a:cubicBezTo>
                  <a:cubicBezTo>
                    <a:pt x="18" y="224"/>
                    <a:pt x="23" y="229"/>
                    <a:pt x="23" y="236"/>
                  </a:cubicBezTo>
                  <a:lnTo>
                    <a:pt x="23" y="236"/>
                  </a:lnTo>
                  <a:cubicBezTo>
                    <a:pt x="23" y="242"/>
                    <a:pt x="18" y="247"/>
                    <a:pt x="11" y="247"/>
                  </a:cubicBezTo>
                  <a:cubicBezTo>
                    <a:pt x="5" y="247"/>
                    <a:pt x="0" y="242"/>
                    <a:pt x="0" y="236"/>
                  </a:cubicBezTo>
                  <a:close/>
                  <a:moveTo>
                    <a:pt x="0" y="120"/>
                  </a:move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64" y="0"/>
                  </a:lnTo>
                  <a:cubicBezTo>
                    <a:pt x="70" y="0"/>
                    <a:pt x="75" y="5"/>
                    <a:pt x="75" y="12"/>
                  </a:cubicBezTo>
                  <a:cubicBezTo>
                    <a:pt x="75" y="18"/>
                    <a:pt x="70" y="23"/>
                    <a:pt x="64" y="23"/>
                  </a:cubicBezTo>
                  <a:lnTo>
                    <a:pt x="11" y="23"/>
                  </a:lnTo>
                  <a:lnTo>
                    <a:pt x="23" y="12"/>
                  </a:lnTo>
                  <a:lnTo>
                    <a:pt x="23" y="120"/>
                  </a:lnTo>
                  <a:cubicBezTo>
                    <a:pt x="23" y="127"/>
                    <a:pt x="18" y="132"/>
                    <a:pt x="11" y="132"/>
                  </a:cubicBezTo>
                  <a:cubicBezTo>
                    <a:pt x="5" y="132"/>
                    <a:pt x="0" y="127"/>
                    <a:pt x="0" y="120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5" y="0"/>
                    <a:pt x="191" y="5"/>
                    <a:pt x="191" y="12"/>
                  </a:cubicBezTo>
                  <a:cubicBezTo>
                    <a:pt x="191" y="18"/>
                    <a:pt x="185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7" y="18"/>
                    <a:pt x="167" y="12"/>
                  </a:cubicBezTo>
                  <a:cubicBezTo>
                    <a:pt x="167" y="5"/>
                    <a:pt x="173" y="0"/>
                    <a:pt x="179" y="0"/>
                  </a:cubicBezTo>
                  <a:close/>
                  <a:moveTo>
                    <a:pt x="294" y="0"/>
                  </a:moveTo>
                  <a:lnTo>
                    <a:pt x="455" y="0"/>
                  </a:lnTo>
                  <a:cubicBezTo>
                    <a:pt x="462" y="0"/>
                    <a:pt x="467" y="5"/>
                    <a:pt x="467" y="12"/>
                  </a:cubicBezTo>
                  <a:cubicBezTo>
                    <a:pt x="467" y="18"/>
                    <a:pt x="462" y="23"/>
                    <a:pt x="455" y="23"/>
                  </a:cubicBezTo>
                  <a:lnTo>
                    <a:pt x="294" y="23"/>
                  </a:lnTo>
                  <a:cubicBezTo>
                    <a:pt x="288" y="23"/>
                    <a:pt x="283" y="18"/>
                    <a:pt x="283" y="12"/>
                  </a:cubicBezTo>
                  <a:cubicBezTo>
                    <a:pt x="283" y="5"/>
                    <a:pt x="288" y="0"/>
                    <a:pt x="294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2" y="5"/>
                    <a:pt x="582" y="12"/>
                  </a:cubicBezTo>
                  <a:cubicBezTo>
                    <a:pt x="582" y="18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4" y="23"/>
                    <a:pt x="559" y="18"/>
                    <a:pt x="559" y="12"/>
                  </a:cubicBezTo>
                  <a:cubicBezTo>
                    <a:pt x="559" y="5"/>
                    <a:pt x="564" y="0"/>
                    <a:pt x="571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4" y="0"/>
                    <a:pt x="859" y="5"/>
                    <a:pt x="859" y="12"/>
                  </a:cubicBezTo>
                  <a:cubicBezTo>
                    <a:pt x="859" y="18"/>
                    <a:pt x="854" y="23"/>
                    <a:pt x="847" y="23"/>
                  </a:cubicBezTo>
                  <a:lnTo>
                    <a:pt x="686" y="23"/>
                  </a:lnTo>
                  <a:cubicBezTo>
                    <a:pt x="680" y="23"/>
                    <a:pt x="674" y="18"/>
                    <a:pt x="674" y="12"/>
                  </a:cubicBezTo>
                  <a:cubicBezTo>
                    <a:pt x="674" y="5"/>
                    <a:pt x="680" y="0"/>
                    <a:pt x="686" y="0"/>
                  </a:cubicBezTo>
                  <a:close/>
                  <a:moveTo>
                    <a:pt x="962" y="0"/>
                  </a:moveTo>
                  <a:lnTo>
                    <a:pt x="962" y="0"/>
                  </a:lnTo>
                  <a:cubicBezTo>
                    <a:pt x="969" y="0"/>
                    <a:pt x="974" y="5"/>
                    <a:pt x="974" y="12"/>
                  </a:cubicBezTo>
                  <a:cubicBezTo>
                    <a:pt x="974" y="18"/>
                    <a:pt x="969" y="23"/>
                    <a:pt x="962" y="23"/>
                  </a:cubicBezTo>
                  <a:lnTo>
                    <a:pt x="962" y="23"/>
                  </a:lnTo>
                  <a:cubicBezTo>
                    <a:pt x="956" y="23"/>
                    <a:pt x="951" y="18"/>
                    <a:pt x="951" y="12"/>
                  </a:cubicBezTo>
                  <a:cubicBezTo>
                    <a:pt x="951" y="5"/>
                    <a:pt x="956" y="0"/>
                    <a:pt x="962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5" y="0"/>
                    <a:pt x="1250" y="5"/>
                    <a:pt x="1250" y="12"/>
                  </a:cubicBezTo>
                  <a:cubicBezTo>
                    <a:pt x="1250" y="18"/>
                    <a:pt x="1245" y="23"/>
                    <a:pt x="1239" y="23"/>
                  </a:cubicBezTo>
                  <a:lnTo>
                    <a:pt x="1078" y="23"/>
                  </a:lnTo>
                  <a:cubicBezTo>
                    <a:pt x="1071" y="23"/>
                    <a:pt x="1066" y="18"/>
                    <a:pt x="1066" y="12"/>
                  </a:cubicBezTo>
                  <a:cubicBezTo>
                    <a:pt x="1066" y="5"/>
                    <a:pt x="1071" y="0"/>
                    <a:pt x="1078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0" y="0"/>
                    <a:pt x="1366" y="5"/>
                    <a:pt x="1366" y="12"/>
                  </a:cubicBezTo>
                  <a:cubicBezTo>
                    <a:pt x="1366" y="18"/>
                    <a:pt x="1360" y="23"/>
                    <a:pt x="1354" y="23"/>
                  </a:cubicBezTo>
                  <a:lnTo>
                    <a:pt x="1354" y="23"/>
                  </a:lnTo>
                  <a:cubicBezTo>
                    <a:pt x="1348" y="23"/>
                    <a:pt x="1343" y="18"/>
                    <a:pt x="1343" y="12"/>
                  </a:cubicBezTo>
                  <a:cubicBezTo>
                    <a:pt x="1343" y="5"/>
                    <a:pt x="1348" y="0"/>
                    <a:pt x="1354" y="0"/>
                  </a:cubicBezTo>
                  <a:close/>
                  <a:moveTo>
                    <a:pt x="1469" y="0"/>
                  </a:moveTo>
                  <a:lnTo>
                    <a:pt x="1631" y="0"/>
                  </a:lnTo>
                  <a:cubicBezTo>
                    <a:pt x="1637" y="0"/>
                    <a:pt x="1642" y="5"/>
                    <a:pt x="1642" y="12"/>
                  </a:cubicBezTo>
                  <a:cubicBezTo>
                    <a:pt x="1642" y="18"/>
                    <a:pt x="1637" y="23"/>
                    <a:pt x="1631" y="23"/>
                  </a:cubicBezTo>
                  <a:lnTo>
                    <a:pt x="1469" y="23"/>
                  </a:lnTo>
                  <a:cubicBezTo>
                    <a:pt x="1463" y="23"/>
                    <a:pt x="1458" y="18"/>
                    <a:pt x="1458" y="12"/>
                  </a:cubicBezTo>
                  <a:cubicBezTo>
                    <a:pt x="1458" y="5"/>
                    <a:pt x="1463" y="0"/>
                    <a:pt x="1469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2" y="0"/>
                    <a:pt x="1757" y="5"/>
                    <a:pt x="1757" y="12"/>
                  </a:cubicBezTo>
                  <a:cubicBezTo>
                    <a:pt x="1757" y="18"/>
                    <a:pt x="1752" y="23"/>
                    <a:pt x="1746" y="23"/>
                  </a:cubicBezTo>
                  <a:lnTo>
                    <a:pt x="1746" y="23"/>
                  </a:lnTo>
                  <a:cubicBezTo>
                    <a:pt x="1739" y="23"/>
                    <a:pt x="1734" y="18"/>
                    <a:pt x="1734" y="12"/>
                  </a:cubicBezTo>
                  <a:cubicBezTo>
                    <a:pt x="1734" y="5"/>
                    <a:pt x="1739" y="0"/>
                    <a:pt x="1746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9" y="0"/>
                    <a:pt x="2034" y="5"/>
                    <a:pt x="2034" y="12"/>
                  </a:cubicBezTo>
                  <a:cubicBezTo>
                    <a:pt x="2034" y="18"/>
                    <a:pt x="2029" y="23"/>
                    <a:pt x="2022" y="23"/>
                  </a:cubicBezTo>
                  <a:lnTo>
                    <a:pt x="1861" y="23"/>
                  </a:lnTo>
                  <a:cubicBezTo>
                    <a:pt x="1855" y="23"/>
                    <a:pt x="1849" y="18"/>
                    <a:pt x="1849" y="12"/>
                  </a:cubicBezTo>
                  <a:cubicBezTo>
                    <a:pt x="1849" y="5"/>
                    <a:pt x="1855" y="0"/>
                    <a:pt x="1861" y="0"/>
                  </a:cubicBezTo>
                  <a:close/>
                  <a:moveTo>
                    <a:pt x="2137" y="0"/>
                  </a:moveTo>
                  <a:lnTo>
                    <a:pt x="2137" y="0"/>
                  </a:lnTo>
                  <a:cubicBezTo>
                    <a:pt x="2144" y="0"/>
                    <a:pt x="2149" y="5"/>
                    <a:pt x="2149" y="12"/>
                  </a:cubicBezTo>
                  <a:cubicBezTo>
                    <a:pt x="2149" y="18"/>
                    <a:pt x="2144" y="23"/>
                    <a:pt x="2137" y="23"/>
                  </a:cubicBezTo>
                  <a:lnTo>
                    <a:pt x="2137" y="23"/>
                  </a:lnTo>
                  <a:cubicBezTo>
                    <a:pt x="2131" y="23"/>
                    <a:pt x="2126" y="18"/>
                    <a:pt x="2126" y="12"/>
                  </a:cubicBezTo>
                  <a:cubicBezTo>
                    <a:pt x="2126" y="5"/>
                    <a:pt x="2131" y="0"/>
                    <a:pt x="2137" y="0"/>
                  </a:cubicBezTo>
                  <a:close/>
                  <a:moveTo>
                    <a:pt x="2200" y="76"/>
                  </a:moveTo>
                  <a:lnTo>
                    <a:pt x="2200" y="237"/>
                  </a:lnTo>
                  <a:cubicBezTo>
                    <a:pt x="2200" y="244"/>
                    <a:pt x="2195" y="249"/>
                    <a:pt x="2188" y="249"/>
                  </a:cubicBezTo>
                  <a:cubicBezTo>
                    <a:pt x="2182" y="249"/>
                    <a:pt x="2177" y="244"/>
                    <a:pt x="2177" y="237"/>
                  </a:cubicBezTo>
                  <a:lnTo>
                    <a:pt x="2177" y="76"/>
                  </a:lnTo>
                  <a:cubicBezTo>
                    <a:pt x="2177" y="70"/>
                    <a:pt x="2182" y="64"/>
                    <a:pt x="2188" y="64"/>
                  </a:cubicBezTo>
                  <a:cubicBezTo>
                    <a:pt x="2195" y="64"/>
                    <a:pt x="2200" y="70"/>
                    <a:pt x="2200" y="76"/>
                  </a:cubicBezTo>
                  <a:close/>
                  <a:moveTo>
                    <a:pt x="2200" y="352"/>
                  </a:moveTo>
                  <a:lnTo>
                    <a:pt x="2200" y="352"/>
                  </a:lnTo>
                  <a:cubicBezTo>
                    <a:pt x="2200" y="359"/>
                    <a:pt x="2195" y="364"/>
                    <a:pt x="2188" y="364"/>
                  </a:cubicBezTo>
                  <a:cubicBezTo>
                    <a:pt x="2182" y="364"/>
                    <a:pt x="2177" y="359"/>
                    <a:pt x="2177" y="352"/>
                  </a:cubicBezTo>
                  <a:lnTo>
                    <a:pt x="2177" y="352"/>
                  </a:lnTo>
                  <a:cubicBezTo>
                    <a:pt x="2177" y="346"/>
                    <a:pt x="2182" y="341"/>
                    <a:pt x="2188" y="341"/>
                  </a:cubicBezTo>
                  <a:cubicBezTo>
                    <a:pt x="2195" y="341"/>
                    <a:pt x="2200" y="346"/>
                    <a:pt x="2200" y="352"/>
                  </a:cubicBezTo>
                  <a:close/>
                  <a:moveTo>
                    <a:pt x="2200" y="468"/>
                  </a:moveTo>
                  <a:lnTo>
                    <a:pt x="2200" y="629"/>
                  </a:lnTo>
                  <a:cubicBezTo>
                    <a:pt x="2200" y="635"/>
                    <a:pt x="2195" y="640"/>
                    <a:pt x="2188" y="640"/>
                  </a:cubicBezTo>
                  <a:cubicBezTo>
                    <a:pt x="2182" y="640"/>
                    <a:pt x="2177" y="635"/>
                    <a:pt x="2177" y="629"/>
                  </a:cubicBezTo>
                  <a:lnTo>
                    <a:pt x="2177" y="468"/>
                  </a:lnTo>
                  <a:cubicBezTo>
                    <a:pt x="2177" y="461"/>
                    <a:pt x="2182" y="456"/>
                    <a:pt x="2188" y="456"/>
                  </a:cubicBezTo>
                  <a:cubicBezTo>
                    <a:pt x="2195" y="456"/>
                    <a:pt x="2200" y="461"/>
                    <a:pt x="2200" y="468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0"/>
                    <a:pt x="2195" y="756"/>
                    <a:pt x="2188" y="756"/>
                  </a:cubicBezTo>
                  <a:cubicBezTo>
                    <a:pt x="2182" y="756"/>
                    <a:pt x="2177" y="750"/>
                    <a:pt x="2177" y="744"/>
                  </a:cubicBezTo>
                  <a:lnTo>
                    <a:pt x="2177" y="744"/>
                  </a:lnTo>
                  <a:cubicBezTo>
                    <a:pt x="2177" y="738"/>
                    <a:pt x="2182" y="733"/>
                    <a:pt x="2188" y="733"/>
                  </a:cubicBezTo>
                  <a:cubicBezTo>
                    <a:pt x="2195" y="733"/>
                    <a:pt x="2200" y="738"/>
                    <a:pt x="2200" y="744"/>
                  </a:cubicBezTo>
                  <a:close/>
                  <a:moveTo>
                    <a:pt x="2200" y="859"/>
                  </a:moveTo>
                  <a:lnTo>
                    <a:pt x="2200" y="1021"/>
                  </a:lnTo>
                  <a:cubicBezTo>
                    <a:pt x="2200" y="1027"/>
                    <a:pt x="2195" y="1032"/>
                    <a:pt x="2188" y="1032"/>
                  </a:cubicBezTo>
                  <a:cubicBezTo>
                    <a:pt x="2182" y="1032"/>
                    <a:pt x="2177" y="1027"/>
                    <a:pt x="2177" y="1021"/>
                  </a:cubicBezTo>
                  <a:lnTo>
                    <a:pt x="2177" y="859"/>
                  </a:lnTo>
                  <a:cubicBezTo>
                    <a:pt x="2177" y="853"/>
                    <a:pt x="2182" y="848"/>
                    <a:pt x="2188" y="848"/>
                  </a:cubicBezTo>
                  <a:cubicBezTo>
                    <a:pt x="2195" y="848"/>
                    <a:pt x="2200" y="853"/>
                    <a:pt x="2200" y="85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2830" y="2703"/>
              <a:ext cx="45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Region Mellan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2844" y="2780"/>
              <a:ext cx="407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Mia </a:t>
              </a:r>
              <a:r>
                <a:rPr lang="sv-SE" sz="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Mutembei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3041" y="2606"/>
              <a:ext cx="1" cy="4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903" y="1579"/>
              <a:ext cx="528" cy="2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903" y="1579"/>
              <a:ext cx="528" cy="30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1012" y="1593"/>
              <a:ext cx="338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Utbildning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970" y="1670"/>
              <a:ext cx="41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Mia Mutembei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954" y="1744"/>
              <a:ext cx="45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Anders Sjöberg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1167" y="1049"/>
              <a:ext cx="2567" cy="530"/>
            </a:xfrm>
            <a:custGeom>
              <a:avLst/>
              <a:gdLst/>
              <a:ahLst/>
              <a:cxnLst>
                <a:cxn ang="0">
                  <a:pos x="2567" y="0"/>
                </a:cxn>
                <a:cxn ang="0">
                  <a:pos x="2567" y="497"/>
                </a:cxn>
                <a:cxn ang="0">
                  <a:pos x="0" y="497"/>
                </a:cxn>
                <a:cxn ang="0">
                  <a:pos x="0" y="530"/>
                </a:cxn>
              </a:cxnLst>
              <a:rect l="0" t="0" r="r" b="b"/>
              <a:pathLst>
                <a:path w="2567" h="530">
                  <a:moveTo>
                    <a:pt x="2567" y="0"/>
                  </a:moveTo>
                  <a:lnTo>
                    <a:pt x="2567" y="497"/>
                  </a:lnTo>
                  <a:lnTo>
                    <a:pt x="0" y="497"/>
                  </a:lnTo>
                  <a:lnTo>
                    <a:pt x="0" y="53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6113" y="1579"/>
              <a:ext cx="562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6113" y="1579"/>
              <a:ext cx="562" cy="26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6120" y="1636"/>
              <a:ext cx="575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Europasamarbetet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6215" y="1717"/>
              <a:ext cx="371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Jessica </a:t>
              </a:r>
              <a:r>
                <a:rPr kumimoji="0" lang="sv-SE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Dhyr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3734" y="1049"/>
              <a:ext cx="2660" cy="5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97"/>
                </a:cxn>
                <a:cxn ang="0">
                  <a:pos x="2660" y="497"/>
                </a:cxn>
                <a:cxn ang="0">
                  <a:pos x="2660" y="530"/>
                </a:cxn>
              </a:cxnLst>
              <a:rect l="0" t="0" r="r" b="b"/>
              <a:pathLst>
                <a:path w="2660" h="530">
                  <a:moveTo>
                    <a:pt x="0" y="0"/>
                  </a:moveTo>
                  <a:lnTo>
                    <a:pt x="0" y="497"/>
                  </a:lnTo>
                  <a:lnTo>
                    <a:pt x="2660" y="497"/>
                  </a:lnTo>
                  <a:lnTo>
                    <a:pt x="2660" y="530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14" name="Freeform 90"/>
            <p:cNvSpPr>
              <a:spLocks noEditPoints="1"/>
            </p:cNvSpPr>
            <p:nvPr/>
          </p:nvSpPr>
          <p:spPr bwMode="auto">
            <a:xfrm>
              <a:off x="5188" y="2683"/>
              <a:ext cx="576" cy="271"/>
            </a:xfrm>
            <a:custGeom>
              <a:avLst/>
              <a:gdLst/>
              <a:ahLst/>
              <a:cxnLst>
                <a:cxn ang="0">
                  <a:pos x="2004" y="1089"/>
                </a:cxn>
                <a:cxn ang="0">
                  <a:pos x="1889" y="1112"/>
                </a:cxn>
                <a:cxn ang="0">
                  <a:pos x="1889" y="1089"/>
                </a:cxn>
                <a:cxn ang="0">
                  <a:pos x="1613" y="1112"/>
                </a:cxn>
                <a:cxn ang="0">
                  <a:pos x="1786" y="1100"/>
                </a:cxn>
                <a:cxn ang="0">
                  <a:pos x="1486" y="1100"/>
                </a:cxn>
                <a:cxn ang="0">
                  <a:pos x="1498" y="1112"/>
                </a:cxn>
                <a:cxn ang="0">
                  <a:pos x="1221" y="1089"/>
                </a:cxn>
                <a:cxn ang="0">
                  <a:pos x="1106" y="1112"/>
                </a:cxn>
                <a:cxn ang="0">
                  <a:pos x="1106" y="1089"/>
                </a:cxn>
                <a:cxn ang="0">
                  <a:pos x="829" y="1112"/>
                </a:cxn>
                <a:cxn ang="0">
                  <a:pos x="1002" y="1100"/>
                </a:cxn>
                <a:cxn ang="0">
                  <a:pos x="703" y="1100"/>
                </a:cxn>
                <a:cxn ang="0">
                  <a:pos x="714" y="1112"/>
                </a:cxn>
                <a:cxn ang="0">
                  <a:pos x="438" y="1089"/>
                </a:cxn>
                <a:cxn ang="0">
                  <a:pos x="322" y="1112"/>
                </a:cxn>
                <a:cxn ang="0">
                  <a:pos x="322" y="1089"/>
                </a:cxn>
                <a:cxn ang="0">
                  <a:pos x="46" y="1112"/>
                </a:cxn>
                <a:cxn ang="0">
                  <a:pos x="219" y="1100"/>
                </a:cxn>
                <a:cxn ang="0">
                  <a:pos x="12" y="1008"/>
                </a:cxn>
                <a:cxn ang="0">
                  <a:pos x="0" y="1019"/>
                </a:cxn>
                <a:cxn ang="0">
                  <a:pos x="23" y="743"/>
                </a:cxn>
                <a:cxn ang="0">
                  <a:pos x="0" y="628"/>
                </a:cxn>
                <a:cxn ang="0">
                  <a:pos x="23" y="628"/>
                </a:cxn>
                <a:cxn ang="0">
                  <a:pos x="0" y="351"/>
                </a:cxn>
                <a:cxn ang="0">
                  <a:pos x="12" y="524"/>
                </a:cxn>
                <a:cxn ang="0">
                  <a:pos x="12" y="224"/>
                </a:cxn>
                <a:cxn ang="0">
                  <a:pos x="0" y="236"/>
                </a:cxn>
                <a:cxn ang="0">
                  <a:pos x="64" y="0"/>
                </a:cxn>
                <a:cxn ang="0">
                  <a:pos x="23" y="12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6" y="0"/>
                </a:cxn>
                <a:cxn ang="0">
                  <a:pos x="283" y="12"/>
                </a:cxn>
                <a:cxn ang="0">
                  <a:pos x="583" y="12"/>
                </a:cxn>
                <a:cxn ang="0">
                  <a:pos x="571" y="0"/>
                </a:cxn>
                <a:cxn ang="0">
                  <a:pos x="848" y="23"/>
                </a:cxn>
                <a:cxn ang="0">
                  <a:pos x="963" y="0"/>
                </a:cxn>
                <a:cxn ang="0">
                  <a:pos x="963" y="23"/>
                </a:cxn>
                <a:cxn ang="0">
                  <a:pos x="1239" y="0"/>
                </a:cxn>
                <a:cxn ang="0">
                  <a:pos x="1066" y="12"/>
                </a:cxn>
                <a:cxn ang="0">
                  <a:pos x="1366" y="12"/>
                </a:cxn>
                <a:cxn ang="0">
                  <a:pos x="1354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3" y="0"/>
                </a:cxn>
                <a:cxn ang="0">
                  <a:pos x="1850" y="12"/>
                </a:cxn>
                <a:cxn ang="0">
                  <a:pos x="2149" y="12"/>
                </a:cxn>
                <a:cxn ang="0">
                  <a:pos x="2138" y="0"/>
                </a:cxn>
                <a:cxn ang="0">
                  <a:pos x="2177" y="237"/>
                </a:cxn>
                <a:cxn ang="0">
                  <a:pos x="2200" y="353"/>
                </a:cxn>
                <a:cxn ang="0">
                  <a:pos x="2177" y="353"/>
                </a:cxn>
                <a:cxn ang="0">
                  <a:pos x="2200" y="629"/>
                </a:cxn>
                <a:cxn ang="0">
                  <a:pos x="2189" y="456"/>
                </a:cxn>
                <a:cxn ang="0">
                  <a:pos x="2189" y="756"/>
                </a:cxn>
                <a:cxn ang="0">
                  <a:pos x="2200" y="744"/>
                </a:cxn>
                <a:cxn ang="0">
                  <a:pos x="2177" y="1021"/>
                </a:cxn>
              </a:cxnLst>
              <a:rect l="0" t="0" r="r" b="b"/>
              <a:pathLst>
                <a:path w="2200" h="1112">
                  <a:moveTo>
                    <a:pt x="2166" y="1112"/>
                  </a:moveTo>
                  <a:lnTo>
                    <a:pt x="2004" y="1112"/>
                  </a:lnTo>
                  <a:cubicBezTo>
                    <a:pt x="1998" y="1112"/>
                    <a:pt x="1993" y="1107"/>
                    <a:pt x="1993" y="1100"/>
                  </a:cubicBezTo>
                  <a:cubicBezTo>
                    <a:pt x="1993" y="1094"/>
                    <a:pt x="1998" y="1089"/>
                    <a:pt x="2004" y="1089"/>
                  </a:cubicBezTo>
                  <a:lnTo>
                    <a:pt x="2166" y="1089"/>
                  </a:lnTo>
                  <a:cubicBezTo>
                    <a:pt x="2172" y="1089"/>
                    <a:pt x="2177" y="1094"/>
                    <a:pt x="2177" y="1100"/>
                  </a:cubicBezTo>
                  <a:cubicBezTo>
                    <a:pt x="2177" y="1107"/>
                    <a:pt x="2172" y="1112"/>
                    <a:pt x="2166" y="1112"/>
                  </a:cubicBezTo>
                  <a:close/>
                  <a:moveTo>
                    <a:pt x="1889" y="1112"/>
                  </a:moveTo>
                  <a:lnTo>
                    <a:pt x="1889" y="1112"/>
                  </a:lnTo>
                  <a:cubicBezTo>
                    <a:pt x="1883" y="1112"/>
                    <a:pt x="1878" y="1107"/>
                    <a:pt x="1878" y="1100"/>
                  </a:cubicBezTo>
                  <a:cubicBezTo>
                    <a:pt x="1878" y="1094"/>
                    <a:pt x="1883" y="1089"/>
                    <a:pt x="1889" y="1089"/>
                  </a:cubicBezTo>
                  <a:lnTo>
                    <a:pt x="1889" y="1089"/>
                  </a:lnTo>
                  <a:cubicBezTo>
                    <a:pt x="1896" y="1089"/>
                    <a:pt x="1901" y="1094"/>
                    <a:pt x="1901" y="1100"/>
                  </a:cubicBezTo>
                  <a:cubicBezTo>
                    <a:pt x="1901" y="1107"/>
                    <a:pt x="1896" y="1112"/>
                    <a:pt x="1889" y="1112"/>
                  </a:cubicBezTo>
                  <a:close/>
                  <a:moveTo>
                    <a:pt x="1774" y="1112"/>
                  </a:moveTo>
                  <a:lnTo>
                    <a:pt x="1613" y="1112"/>
                  </a:lnTo>
                  <a:cubicBezTo>
                    <a:pt x="1606" y="1112"/>
                    <a:pt x="1601" y="1107"/>
                    <a:pt x="1601" y="1100"/>
                  </a:cubicBezTo>
                  <a:cubicBezTo>
                    <a:pt x="1601" y="1094"/>
                    <a:pt x="1606" y="1089"/>
                    <a:pt x="1613" y="1089"/>
                  </a:cubicBezTo>
                  <a:lnTo>
                    <a:pt x="1774" y="1089"/>
                  </a:lnTo>
                  <a:cubicBezTo>
                    <a:pt x="1780" y="1089"/>
                    <a:pt x="1786" y="1094"/>
                    <a:pt x="1786" y="1100"/>
                  </a:cubicBezTo>
                  <a:cubicBezTo>
                    <a:pt x="1786" y="1107"/>
                    <a:pt x="1780" y="1112"/>
                    <a:pt x="1774" y="1112"/>
                  </a:cubicBezTo>
                  <a:close/>
                  <a:moveTo>
                    <a:pt x="1498" y="1112"/>
                  </a:moveTo>
                  <a:lnTo>
                    <a:pt x="1498" y="1112"/>
                  </a:lnTo>
                  <a:cubicBezTo>
                    <a:pt x="1491" y="1112"/>
                    <a:pt x="1486" y="1107"/>
                    <a:pt x="1486" y="1100"/>
                  </a:cubicBezTo>
                  <a:cubicBezTo>
                    <a:pt x="1486" y="1094"/>
                    <a:pt x="1491" y="1089"/>
                    <a:pt x="1498" y="1089"/>
                  </a:cubicBezTo>
                  <a:lnTo>
                    <a:pt x="1498" y="1089"/>
                  </a:lnTo>
                  <a:cubicBezTo>
                    <a:pt x="1504" y="1089"/>
                    <a:pt x="1509" y="1094"/>
                    <a:pt x="1509" y="1100"/>
                  </a:cubicBezTo>
                  <a:cubicBezTo>
                    <a:pt x="1509" y="1107"/>
                    <a:pt x="1504" y="1112"/>
                    <a:pt x="1498" y="1112"/>
                  </a:cubicBezTo>
                  <a:close/>
                  <a:moveTo>
                    <a:pt x="1382" y="1112"/>
                  </a:moveTo>
                  <a:lnTo>
                    <a:pt x="1221" y="1112"/>
                  </a:lnTo>
                  <a:cubicBezTo>
                    <a:pt x="1215" y="1112"/>
                    <a:pt x="1210" y="1107"/>
                    <a:pt x="1210" y="1100"/>
                  </a:cubicBezTo>
                  <a:cubicBezTo>
                    <a:pt x="1210" y="1094"/>
                    <a:pt x="1215" y="1089"/>
                    <a:pt x="1221" y="1089"/>
                  </a:cubicBezTo>
                  <a:lnTo>
                    <a:pt x="1382" y="1089"/>
                  </a:lnTo>
                  <a:cubicBezTo>
                    <a:pt x="1389" y="1089"/>
                    <a:pt x="1394" y="1094"/>
                    <a:pt x="1394" y="1100"/>
                  </a:cubicBezTo>
                  <a:cubicBezTo>
                    <a:pt x="1394" y="1107"/>
                    <a:pt x="1389" y="1112"/>
                    <a:pt x="1382" y="1112"/>
                  </a:cubicBezTo>
                  <a:close/>
                  <a:moveTo>
                    <a:pt x="1106" y="1112"/>
                  </a:moveTo>
                  <a:lnTo>
                    <a:pt x="1106" y="1112"/>
                  </a:lnTo>
                  <a:cubicBezTo>
                    <a:pt x="1099" y="1112"/>
                    <a:pt x="1094" y="1107"/>
                    <a:pt x="1094" y="1100"/>
                  </a:cubicBezTo>
                  <a:cubicBezTo>
                    <a:pt x="1094" y="1094"/>
                    <a:pt x="1099" y="1089"/>
                    <a:pt x="1106" y="1089"/>
                  </a:cubicBezTo>
                  <a:lnTo>
                    <a:pt x="1106" y="1089"/>
                  </a:lnTo>
                  <a:cubicBezTo>
                    <a:pt x="1112" y="1089"/>
                    <a:pt x="1117" y="1094"/>
                    <a:pt x="1117" y="1100"/>
                  </a:cubicBezTo>
                  <a:cubicBezTo>
                    <a:pt x="1117" y="1107"/>
                    <a:pt x="1112" y="1112"/>
                    <a:pt x="1106" y="1112"/>
                  </a:cubicBezTo>
                  <a:close/>
                  <a:moveTo>
                    <a:pt x="991" y="1112"/>
                  </a:moveTo>
                  <a:lnTo>
                    <a:pt x="829" y="1112"/>
                  </a:lnTo>
                  <a:cubicBezTo>
                    <a:pt x="823" y="1112"/>
                    <a:pt x="818" y="1107"/>
                    <a:pt x="818" y="1100"/>
                  </a:cubicBezTo>
                  <a:cubicBezTo>
                    <a:pt x="818" y="1094"/>
                    <a:pt x="823" y="1089"/>
                    <a:pt x="829" y="1089"/>
                  </a:cubicBezTo>
                  <a:lnTo>
                    <a:pt x="991" y="1089"/>
                  </a:lnTo>
                  <a:cubicBezTo>
                    <a:pt x="997" y="1089"/>
                    <a:pt x="1002" y="1094"/>
                    <a:pt x="1002" y="1100"/>
                  </a:cubicBezTo>
                  <a:cubicBezTo>
                    <a:pt x="1002" y="1107"/>
                    <a:pt x="997" y="1112"/>
                    <a:pt x="991" y="1112"/>
                  </a:cubicBezTo>
                  <a:close/>
                  <a:moveTo>
                    <a:pt x="714" y="1112"/>
                  </a:moveTo>
                  <a:lnTo>
                    <a:pt x="714" y="1112"/>
                  </a:lnTo>
                  <a:cubicBezTo>
                    <a:pt x="708" y="1112"/>
                    <a:pt x="703" y="1107"/>
                    <a:pt x="703" y="1100"/>
                  </a:cubicBezTo>
                  <a:cubicBezTo>
                    <a:pt x="703" y="1094"/>
                    <a:pt x="708" y="1089"/>
                    <a:pt x="714" y="1089"/>
                  </a:cubicBezTo>
                  <a:lnTo>
                    <a:pt x="714" y="1089"/>
                  </a:lnTo>
                  <a:cubicBezTo>
                    <a:pt x="720" y="1089"/>
                    <a:pt x="726" y="1094"/>
                    <a:pt x="726" y="1100"/>
                  </a:cubicBezTo>
                  <a:cubicBezTo>
                    <a:pt x="726" y="1107"/>
                    <a:pt x="720" y="1112"/>
                    <a:pt x="714" y="1112"/>
                  </a:cubicBezTo>
                  <a:close/>
                  <a:moveTo>
                    <a:pt x="599" y="1112"/>
                  </a:moveTo>
                  <a:lnTo>
                    <a:pt x="438" y="1112"/>
                  </a:lnTo>
                  <a:cubicBezTo>
                    <a:pt x="431" y="1112"/>
                    <a:pt x="426" y="1107"/>
                    <a:pt x="426" y="1100"/>
                  </a:cubicBezTo>
                  <a:cubicBezTo>
                    <a:pt x="426" y="1094"/>
                    <a:pt x="431" y="1089"/>
                    <a:pt x="438" y="1089"/>
                  </a:cubicBezTo>
                  <a:lnTo>
                    <a:pt x="599" y="1089"/>
                  </a:lnTo>
                  <a:cubicBezTo>
                    <a:pt x="605" y="1089"/>
                    <a:pt x="610" y="1094"/>
                    <a:pt x="610" y="1100"/>
                  </a:cubicBezTo>
                  <a:cubicBezTo>
                    <a:pt x="610" y="1107"/>
                    <a:pt x="605" y="1112"/>
                    <a:pt x="599" y="1112"/>
                  </a:cubicBezTo>
                  <a:close/>
                  <a:moveTo>
                    <a:pt x="322" y="1112"/>
                  </a:moveTo>
                  <a:lnTo>
                    <a:pt x="322" y="1112"/>
                  </a:lnTo>
                  <a:cubicBezTo>
                    <a:pt x="316" y="1112"/>
                    <a:pt x="311" y="1107"/>
                    <a:pt x="311" y="1100"/>
                  </a:cubicBezTo>
                  <a:cubicBezTo>
                    <a:pt x="311" y="1094"/>
                    <a:pt x="316" y="1089"/>
                    <a:pt x="322" y="1089"/>
                  </a:cubicBezTo>
                  <a:lnTo>
                    <a:pt x="322" y="1089"/>
                  </a:lnTo>
                  <a:cubicBezTo>
                    <a:pt x="329" y="1089"/>
                    <a:pt x="334" y="1094"/>
                    <a:pt x="334" y="1100"/>
                  </a:cubicBezTo>
                  <a:cubicBezTo>
                    <a:pt x="334" y="1107"/>
                    <a:pt x="329" y="1112"/>
                    <a:pt x="322" y="1112"/>
                  </a:cubicBezTo>
                  <a:close/>
                  <a:moveTo>
                    <a:pt x="207" y="1112"/>
                  </a:moveTo>
                  <a:lnTo>
                    <a:pt x="46" y="1112"/>
                  </a:lnTo>
                  <a:cubicBezTo>
                    <a:pt x="40" y="1112"/>
                    <a:pt x="34" y="1107"/>
                    <a:pt x="34" y="1100"/>
                  </a:cubicBezTo>
                  <a:cubicBezTo>
                    <a:pt x="34" y="1094"/>
                    <a:pt x="40" y="1089"/>
                    <a:pt x="46" y="1089"/>
                  </a:cubicBezTo>
                  <a:lnTo>
                    <a:pt x="207" y="1089"/>
                  </a:lnTo>
                  <a:cubicBezTo>
                    <a:pt x="214" y="1089"/>
                    <a:pt x="219" y="1094"/>
                    <a:pt x="219" y="1100"/>
                  </a:cubicBezTo>
                  <a:cubicBezTo>
                    <a:pt x="219" y="1107"/>
                    <a:pt x="214" y="1112"/>
                    <a:pt x="207" y="1112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3"/>
                    <a:pt x="5" y="1008"/>
                    <a:pt x="12" y="1008"/>
                  </a:cubicBezTo>
                  <a:cubicBezTo>
                    <a:pt x="18" y="1008"/>
                    <a:pt x="23" y="1013"/>
                    <a:pt x="23" y="1019"/>
                  </a:cubicBezTo>
                  <a:lnTo>
                    <a:pt x="23" y="1019"/>
                  </a:lnTo>
                  <a:cubicBezTo>
                    <a:pt x="23" y="1026"/>
                    <a:pt x="18" y="1031"/>
                    <a:pt x="12" y="1031"/>
                  </a:cubicBezTo>
                  <a:cubicBezTo>
                    <a:pt x="5" y="1031"/>
                    <a:pt x="0" y="1026"/>
                    <a:pt x="0" y="1019"/>
                  </a:cubicBezTo>
                  <a:close/>
                  <a:moveTo>
                    <a:pt x="0" y="904"/>
                  </a:moveTo>
                  <a:lnTo>
                    <a:pt x="0" y="743"/>
                  </a:lnTo>
                  <a:cubicBezTo>
                    <a:pt x="0" y="736"/>
                    <a:pt x="5" y="731"/>
                    <a:pt x="12" y="731"/>
                  </a:cubicBezTo>
                  <a:cubicBezTo>
                    <a:pt x="18" y="731"/>
                    <a:pt x="23" y="736"/>
                    <a:pt x="23" y="743"/>
                  </a:cubicBezTo>
                  <a:lnTo>
                    <a:pt x="23" y="904"/>
                  </a:lnTo>
                  <a:cubicBezTo>
                    <a:pt x="23" y="910"/>
                    <a:pt x="18" y="916"/>
                    <a:pt x="12" y="916"/>
                  </a:cubicBezTo>
                  <a:cubicBezTo>
                    <a:pt x="5" y="916"/>
                    <a:pt x="0" y="910"/>
                    <a:pt x="0" y="904"/>
                  </a:cubicBezTo>
                  <a:close/>
                  <a:moveTo>
                    <a:pt x="0" y="628"/>
                  </a:moveTo>
                  <a:lnTo>
                    <a:pt x="0" y="628"/>
                  </a:lnTo>
                  <a:cubicBezTo>
                    <a:pt x="0" y="621"/>
                    <a:pt x="5" y="616"/>
                    <a:pt x="12" y="616"/>
                  </a:cubicBezTo>
                  <a:cubicBezTo>
                    <a:pt x="18" y="616"/>
                    <a:pt x="23" y="621"/>
                    <a:pt x="23" y="628"/>
                  </a:cubicBezTo>
                  <a:lnTo>
                    <a:pt x="23" y="628"/>
                  </a:lnTo>
                  <a:cubicBezTo>
                    <a:pt x="23" y="634"/>
                    <a:pt x="18" y="639"/>
                    <a:pt x="12" y="639"/>
                  </a:cubicBezTo>
                  <a:cubicBezTo>
                    <a:pt x="5" y="639"/>
                    <a:pt x="0" y="634"/>
                    <a:pt x="0" y="628"/>
                  </a:cubicBezTo>
                  <a:close/>
                  <a:moveTo>
                    <a:pt x="0" y="512"/>
                  </a:moveTo>
                  <a:lnTo>
                    <a:pt x="0" y="351"/>
                  </a:lnTo>
                  <a:cubicBezTo>
                    <a:pt x="0" y="345"/>
                    <a:pt x="5" y="340"/>
                    <a:pt x="12" y="340"/>
                  </a:cubicBezTo>
                  <a:cubicBezTo>
                    <a:pt x="18" y="340"/>
                    <a:pt x="23" y="345"/>
                    <a:pt x="23" y="351"/>
                  </a:cubicBezTo>
                  <a:lnTo>
                    <a:pt x="23" y="512"/>
                  </a:lnTo>
                  <a:cubicBezTo>
                    <a:pt x="23" y="519"/>
                    <a:pt x="18" y="524"/>
                    <a:pt x="12" y="524"/>
                  </a:cubicBezTo>
                  <a:cubicBezTo>
                    <a:pt x="5" y="524"/>
                    <a:pt x="0" y="519"/>
                    <a:pt x="0" y="512"/>
                  </a:cubicBezTo>
                  <a:close/>
                  <a:moveTo>
                    <a:pt x="0" y="236"/>
                  </a:moveTo>
                  <a:lnTo>
                    <a:pt x="0" y="236"/>
                  </a:lnTo>
                  <a:cubicBezTo>
                    <a:pt x="0" y="229"/>
                    <a:pt x="5" y="224"/>
                    <a:pt x="12" y="224"/>
                  </a:cubicBezTo>
                  <a:cubicBezTo>
                    <a:pt x="18" y="224"/>
                    <a:pt x="23" y="229"/>
                    <a:pt x="23" y="236"/>
                  </a:cubicBezTo>
                  <a:lnTo>
                    <a:pt x="23" y="236"/>
                  </a:lnTo>
                  <a:cubicBezTo>
                    <a:pt x="23" y="242"/>
                    <a:pt x="18" y="247"/>
                    <a:pt x="12" y="247"/>
                  </a:cubicBezTo>
                  <a:cubicBezTo>
                    <a:pt x="5" y="247"/>
                    <a:pt x="0" y="242"/>
                    <a:pt x="0" y="236"/>
                  </a:cubicBezTo>
                  <a:close/>
                  <a:moveTo>
                    <a:pt x="0" y="121"/>
                  </a:move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64" y="0"/>
                  </a:lnTo>
                  <a:cubicBezTo>
                    <a:pt x="71" y="0"/>
                    <a:pt x="76" y="5"/>
                    <a:pt x="76" y="12"/>
                  </a:cubicBezTo>
                  <a:cubicBezTo>
                    <a:pt x="76" y="18"/>
                    <a:pt x="71" y="23"/>
                    <a:pt x="64" y="23"/>
                  </a:cubicBezTo>
                  <a:lnTo>
                    <a:pt x="12" y="23"/>
                  </a:lnTo>
                  <a:lnTo>
                    <a:pt x="23" y="12"/>
                  </a:lnTo>
                  <a:lnTo>
                    <a:pt x="23" y="121"/>
                  </a:lnTo>
                  <a:cubicBezTo>
                    <a:pt x="23" y="127"/>
                    <a:pt x="18" y="132"/>
                    <a:pt x="12" y="132"/>
                  </a:cubicBezTo>
                  <a:cubicBezTo>
                    <a:pt x="5" y="132"/>
                    <a:pt x="0" y="127"/>
                    <a:pt x="0" y="121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6" y="0"/>
                    <a:pt x="191" y="5"/>
                    <a:pt x="191" y="12"/>
                  </a:cubicBezTo>
                  <a:cubicBezTo>
                    <a:pt x="191" y="18"/>
                    <a:pt x="186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8" y="18"/>
                    <a:pt x="168" y="12"/>
                  </a:cubicBezTo>
                  <a:cubicBezTo>
                    <a:pt x="168" y="5"/>
                    <a:pt x="173" y="0"/>
                    <a:pt x="179" y="0"/>
                  </a:cubicBezTo>
                  <a:close/>
                  <a:moveTo>
                    <a:pt x="295" y="0"/>
                  </a:moveTo>
                  <a:lnTo>
                    <a:pt x="456" y="0"/>
                  </a:lnTo>
                  <a:cubicBezTo>
                    <a:pt x="462" y="0"/>
                    <a:pt x="467" y="5"/>
                    <a:pt x="467" y="12"/>
                  </a:cubicBezTo>
                  <a:cubicBezTo>
                    <a:pt x="467" y="18"/>
                    <a:pt x="462" y="23"/>
                    <a:pt x="456" y="23"/>
                  </a:cubicBezTo>
                  <a:lnTo>
                    <a:pt x="295" y="23"/>
                  </a:lnTo>
                  <a:cubicBezTo>
                    <a:pt x="288" y="23"/>
                    <a:pt x="283" y="18"/>
                    <a:pt x="283" y="12"/>
                  </a:cubicBezTo>
                  <a:cubicBezTo>
                    <a:pt x="283" y="5"/>
                    <a:pt x="288" y="0"/>
                    <a:pt x="295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3" y="5"/>
                    <a:pt x="583" y="12"/>
                  </a:cubicBezTo>
                  <a:cubicBezTo>
                    <a:pt x="583" y="18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5" y="23"/>
                    <a:pt x="560" y="18"/>
                    <a:pt x="560" y="12"/>
                  </a:cubicBezTo>
                  <a:cubicBezTo>
                    <a:pt x="560" y="5"/>
                    <a:pt x="565" y="0"/>
                    <a:pt x="571" y="0"/>
                  </a:cubicBezTo>
                  <a:close/>
                  <a:moveTo>
                    <a:pt x="686" y="0"/>
                  </a:moveTo>
                  <a:lnTo>
                    <a:pt x="848" y="0"/>
                  </a:lnTo>
                  <a:cubicBezTo>
                    <a:pt x="854" y="0"/>
                    <a:pt x="859" y="5"/>
                    <a:pt x="859" y="12"/>
                  </a:cubicBezTo>
                  <a:cubicBezTo>
                    <a:pt x="859" y="18"/>
                    <a:pt x="854" y="23"/>
                    <a:pt x="848" y="23"/>
                  </a:cubicBezTo>
                  <a:lnTo>
                    <a:pt x="686" y="23"/>
                  </a:lnTo>
                  <a:cubicBezTo>
                    <a:pt x="680" y="23"/>
                    <a:pt x="675" y="18"/>
                    <a:pt x="675" y="12"/>
                  </a:cubicBezTo>
                  <a:cubicBezTo>
                    <a:pt x="675" y="5"/>
                    <a:pt x="680" y="0"/>
                    <a:pt x="686" y="0"/>
                  </a:cubicBezTo>
                  <a:close/>
                  <a:moveTo>
                    <a:pt x="963" y="0"/>
                  </a:moveTo>
                  <a:lnTo>
                    <a:pt x="963" y="0"/>
                  </a:lnTo>
                  <a:cubicBezTo>
                    <a:pt x="969" y="0"/>
                    <a:pt x="974" y="5"/>
                    <a:pt x="974" y="12"/>
                  </a:cubicBezTo>
                  <a:cubicBezTo>
                    <a:pt x="974" y="18"/>
                    <a:pt x="969" y="23"/>
                    <a:pt x="963" y="23"/>
                  </a:cubicBezTo>
                  <a:lnTo>
                    <a:pt x="963" y="23"/>
                  </a:lnTo>
                  <a:cubicBezTo>
                    <a:pt x="956" y="23"/>
                    <a:pt x="951" y="18"/>
                    <a:pt x="951" y="12"/>
                  </a:cubicBezTo>
                  <a:cubicBezTo>
                    <a:pt x="951" y="5"/>
                    <a:pt x="956" y="0"/>
                    <a:pt x="963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6" y="0"/>
                    <a:pt x="1251" y="5"/>
                    <a:pt x="1251" y="12"/>
                  </a:cubicBezTo>
                  <a:cubicBezTo>
                    <a:pt x="1251" y="18"/>
                    <a:pt x="1246" y="23"/>
                    <a:pt x="1239" y="23"/>
                  </a:cubicBezTo>
                  <a:lnTo>
                    <a:pt x="1078" y="23"/>
                  </a:lnTo>
                  <a:cubicBezTo>
                    <a:pt x="1072" y="23"/>
                    <a:pt x="1066" y="18"/>
                    <a:pt x="1066" y="12"/>
                  </a:cubicBezTo>
                  <a:cubicBezTo>
                    <a:pt x="1066" y="5"/>
                    <a:pt x="1072" y="0"/>
                    <a:pt x="1078" y="0"/>
                  </a:cubicBezTo>
                  <a:close/>
                  <a:moveTo>
                    <a:pt x="1354" y="0"/>
                  </a:moveTo>
                  <a:lnTo>
                    <a:pt x="1355" y="0"/>
                  </a:lnTo>
                  <a:cubicBezTo>
                    <a:pt x="1361" y="0"/>
                    <a:pt x="1366" y="5"/>
                    <a:pt x="1366" y="12"/>
                  </a:cubicBezTo>
                  <a:cubicBezTo>
                    <a:pt x="1366" y="18"/>
                    <a:pt x="1361" y="23"/>
                    <a:pt x="1355" y="23"/>
                  </a:cubicBezTo>
                  <a:lnTo>
                    <a:pt x="1354" y="23"/>
                  </a:lnTo>
                  <a:cubicBezTo>
                    <a:pt x="1348" y="23"/>
                    <a:pt x="1343" y="18"/>
                    <a:pt x="1343" y="12"/>
                  </a:cubicBezTo>
                  <a:cubicBezTo>
                    <a:pt x="1343" y="5"/>
                    <a:pt x="1348" y="0"/>
                    <a:pt x="1354" y="0"/>
                  </a:cubicBezTo>
                  <a:close/>
                  <a:moveTo>
                    <a:pt x="1470" y="0"/>
                  </a:moveTo>
                  <a:lnTo>
                    <a:pt x="1631" y="0"/>
                  </a:lnTo>
                  <a:cubicBezTo>
                    <a:pt x="1637" y="0"/>
                    <a:pt x="1643" y="5"/>
                    <a:pt x="1643" y="12"/>
                  </a:cubicBezTo>
                  <a:cubicBezTo>
                    <a:pt x="1643" y="18"/>
                    <a:pt x="1637" y="23"/>
                    <a:pt x="1631" y="23"/>
                  </a:cubicBezTo>
                  <a:lnTo>
                    <a:pt x="1470" y="23"/>
                  </a:lnTo>
                  <a:cubicBezTo>
                    <a:pt x="1463" y="23"/>
                    <a:pt x="1458" y="18"/>
                    <a:pt x="1458" y="12"/>
                  </a:cubicBezTo>
                  <a:cubicBezTo>
                    <a:pt x="1458" y="5"/>
                    <a:pt x="1463" y="0"/>
                    <a:pt x="1470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3" y="0"/>
                    <a:pt x="1758" y="5"/>
                    <a:pt x="1758" y="12"/>
                  </a:cubicBezTo>
                  <a:cubicBezTo>
                    <a:pt x="1758" y="18"/>
                    <a:pt x="1753" y="23"/>
                    <a:pt x="1746" y="23"/>
                  </a:cubicBezTo>
                  <a:lnTo>
                    <a:pt x="1746" y="23"/>
                  </a:lnTo>
                  <a:cubicBezTo>
                    <a:pt x="1740" y="23"/>
                    <a:pt x="1735" y="18"/>
                    <a:pt x="1735" y="12"/>
                  </a:cubicBezTo>
                  <a:cubicBezTo>
                    <a:pt x="1735" y="5"/>
                    <a:pt x="1740" y="0"/>
                    <a:pt x="1746" y="0"/>
                  </a:cubicBezTo>
                  <a:close/>
                  <a:moveTo>
                    <a:pt x="1861" y="0"/>
                  </a:moveTo>
                  <a:lnTo>
                    <a:pt x="2023" y="0"/>
                  </a:lnTo>
                  <a:cubicBezTo>
                    <a:pt x="2029" y="0"/>
                    <a:pt x="2034" y="5"/>
                    <a:pt x="2034" y="12"/>
                  </a:cubicBezTo>
                  <a:cubicBezTo>
                    <a:pt x="2034" y="18"/>
                    <a:pt x="2029" y="23"/>
                    <a:pt x="2023" y="23"/>
                  </a:cubicBezTo>
                  <a:lnTo>
                    <a:pt x="1861" y="23"/>
                  </a:lnTo>
                  <a:cubicBezTo>
                    <a:pt x="1855" y="23"/>
                    <a:pt x="1850" y="18"/>
                    <a:pt x="1850" y="12"/>
                  </a:cubicBezTo>
                  <a:cubicBezTo>
                    <a:pt x="1850" y="5"/>
                    <a:pt x="1855" y="0"/>
                    <a:pt x="1861" y="0"/>
                  </a:cubicBezTo>
                  <a:close/>
                  <a:moveTo>
                    <a:pt x="2138" y="0"/>
                  </a:moveTo>
                  <a:lnTo>
                    <a:pt x="2138" y="0"/>
                  </a:lnTo>
                  <a:cubicBezTo>
                    <a:pt x="2144" y="0"/>
                    <a:pt x="2149" y="5"/>
                    <a:pt x="2149" y="12"/>
                  </a:cubicBezTo>
                  <a:cubicBezTo>
                    <a:pt x="2149" y="18"/>
                    <a:pt x="2144" y="23"/>
                    <a:pt x="2138" y="23"/>
                  </a:cubicBezTo>
                  <a:lnTo>
                    <a:pt x="2138" y="23"/>
                  </a:lnTo>
                  <a:cubicBezTo>
                    <a:pt x="2132" y="23"/>
                    <a:pt x="2126" y="18"/>
                    <a:pt x="2126" y="12"/>
                  </a:cubicBezTo>
                  <a:cubicBezTo>
                    <a:pt x="2126" y="5"/>
                    <a:pt x="2132" y="0"/>
                    <a:pt x="2138" y="0"/>
                  </a:cubicBezTo>
                  <a:close/>
                  <a:moveTo>
                    <a:pt x="2200" y="76"/>
                  </a:moveTo>
                  <a:lnTo>
                    <a:pt x="2200" y="237"/>
                  </a:lnTo>
                  <a:cubicBezTo>
                    <a:pt x="2200" y="244"/>
                    <a:pt x="2195" y="249"/>
                    <a:pt x="2189" y="249"/>
                  </a:cubicBezTo>
                  <a:cubicBezTo>
                    <a:pt x="2182" y="249"/>
                    <a:pt x="2177" y="244"/>
                    <a:pt x="2177" y="237"/>
                  </a:cubicBezTo>
                  <a:lnTo>
                    <a:pt x="2177" y="76"/>
                  </a:lnTo>
                  <a:cubicBezTo>
                    <a:pt x="2177" y="70"/>
                    <a:pt x="2182" y="65"/>
                    <a:pt x="2189" y="65"/>
                  </a:cubicBezTo>
                  <a:cubicBezTo>
                    <a:pt x="2195" y="65"/>
                    <a:pt x="2200" y="70"/>
                    <a:pt x="2200" y="76"/>
                  </a:cubicBezTo>
                  <a:close/>
                  <a:moveTo>
                    <a:pt x="2200" y="353"/>
                  </a:moveTo>
                  <a:lnTo>
                    <a:pt x="2200" y="353"/>
                  </a:lnTo>
                  <a:cubicBezTo>
                    <a:pt x="2200" y="359"/>
                    <a:pt x="2195" y="364"/>
                    <a:pt x="2189" y="364"/>
                  </a:cubicBezTo>
                  <a:cubicBezTo>
                    <a:pt x="2182" y="364"/>
                    <a:pt x="2177" y="359"/>
                    <a:pt x="2177" y="353"/>
                  </a:cubicBezTo>
                  <a:lnTo>
                    <a:pt x="2177" y="353"/>
                  </a:lnTo>
                  <a:cubicBezTo>
                    <a:pt x="2177" y="346"/>
                    <a:pt x="2182" y="341"/>
                    <a:pt x="2189" y="341"/>
                  </a:cubicBezTo>
                  <a:cubicBezTo>
                    <a:pt x="2195" y="341"/>
                    <a:pt x="2200" y="346"/>
                    <a:pt x="2200" y="353"/>
                  </a:cubicBezTo>
                  <a:close/>
                  <a:moveTo>
                    <a:pt x="2200" y="468"/>
                  </a:moveTo>
                  <a:lnTo>
                    <a:pt x="2200" y="629"/>
                  </a:lnTo>
                  <a:cubicBezTo>
                    <a:pt x="2200" y="635"/>
                    <a:pt x="2195" y="641"/>
                    <a:pt x="2189" y="641"/>
                  </a:cubicBezTo>
                  <a:cubicBezTo>
                    <a:pt x="2182" y="641"/>
                    <a:pt x="2177" y="635"/>
                    <a:pt x="2177" y="629"/>
                  </a:cubicBezTo>
                  <a:lnTo>
                    <a:pt x="2177" y="468"/>
                  </a:lnTo>
                  <a:cubicBezTo>
                    <a:pt x="2177" y="461"/>
                    <a:pt x="2182" y="456"/>
                    <a:pt x="2189" y="456"/>
                  </a:cubicBezTo>
                  <a:cubicBezTo>
                    <a:pt x="2195" y="456"/>
                    <a:pt x="2200" y="461"/>
                    <a:pt x="2200" y="468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1"/>
                    <a:pt x="2195" y="756"/>
                    <a:pt x="2189" y="756"/>
                  </a:cubicBezTo>
                  <a:cubicBezTo>
                    <a:pt x="2182" y="756"/>
                    <a:pt x="2177" y="751"/>
                    <a:pt x="2177" y="744"/>
                  </a:cubicBezTo>
                  <a:lnTo>
                    <a:pt x="2177" y="744"/>
                  </a:lnTo>
                  <a:cubicBezTo>
                    <a:pt x="2177" y="738"/>
                    <a:pt x="2182" y="733"/>
                    <a:pt x="2189" y="733"/>
                  </a:cubicBezTo>
                  <a:cubicBezTo>
                    <a:pt x="2195" y="733"/>
                    <a:pt x="2200" y="738"/>
                    <a:pt x="2200" y="744"/>
                  </a:cubicBezTo>
                  <a:close/>
                  <a:moveTo>
                    <a:pt x="2200" y="860"/>
                  </a:moveTo>
                  <a:lnTo>
                    <a:pt x="2200" y="1021"/>
                  </a:lnTo>
                  <a:cubicBezTo>
                    <a:pt x="2200" y="1027"/>
                    <a:pt x="2195" y="1032"/>
                    <a:pt x="2189" y="1032"/>
                  </a:cubicBezTo>
                  <a:cubicBezTo>
                    <a:pt x="2182" y="1032"/>
                    <a:pt x="2177" y="1027"/>
                    <a:pt x="2177" y="1021"/>
                  </a:cubicBezTo>
                  <a:lnTo>
                    <a:pt x="2177" y="860"/>
                  </a:lnTo>
                  <a:cubicBezTo>
                    <a:pt x="2177" y="853"/>
                    <a:pt x="2182" y="848"/>
                    <a:pt x="2189" y="848"/>
                  </a:cubicBezTo>
                  <a:cubicBezTo>
                    <a:pt x="2195" y="848"/>
                    <a:pt x="2200" y="853"/>
                    <a:pt x="2200" y="860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4725" y="1977"/>
              <a:ext cx="529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18" name="Freeform 94"/>
            <p:cNvSpPr>
              <a:spLocks noEditPoints="1"/>
            </p:cNvSpPr>
            <p:nvPr/>
          </p:nvSpPr>
          <p:spPr bwMode="auto">
            <a:xfrm>
              <a:off x="4723" y="1974"/>
              <a:ext cx="534" cy="270"/>
            </a:xfrm>
            <a:custGeom>
              <a:avLst/>
              <a:gdLst/>
              <a:ahLst/>
              <a:cxnLst>
                <a:cxn ang="0">
                  <a:pos x="2004" y="1088"/>
                </a:cxn>
                <a:cxn ang="0">
                  <a:pos x="1889" y="1111"/>
                </a:cxn>
                <a:cxn ang="0">
                  <a:pos x="1889" y="1088"/>
                </a:cxn>
                <a:cxn ang="0">
                  <a:pos x="1612" y="1111"/>
                </a:cxn>
                <a:cxn ang="0">
                  <a:pos x="1785" y="1100"/>
                </a:cxn>
                <a:cxn ang="0">
                  <a:pos x="1485" y="1100"/>
                </a:cxn>
                <a:cxn ang="0">
                  <a:pos x="1497" y="1111"/>
                </a:cxn>
                <a:cxn ang="0">
                  <a:pos x="1220" y="1088"/>
                </a:cxn>
                <a:cxn ang="0">
                  <a:pos x="1105" y="1111"/>
                </a:cxn>
                <a:cxn ang="0">
                  <a:pos x="1105" y="1088"/>
                </a:cxn>
                <a:cxn ang="0">
                  <a:pos x="829" y="1111"/>
                </a:cxn>
                <a:cxn ang="0">
                  <a:pos x="1001" y="1100"/>
                </a:cxn>
                <a:cxn ang="0">
                  <a:pos x="702" y="1100"/>
                </a:cxn>
                <a:cxn ang="0">
                  <a:pos x="713" y="1111"/>
                </a:cxn>
                <a:cxn ang="0">
                  <a:pos x="437" y="1088"/>
                </a:cxn>
                <a:cxn ang="0">
                  <a:pos x="322" y="1111"/>
                </a:cxn>
                <a:cxn ang="0">
                  <a:pos x="322" y="1088"/>
                </a:cxn>
                <a:cxn ang="0">
                  <a:pos x="45" y="1111"/>
                </a:cxn>
                <a:cxn ang="0">
                  <a:pos x="218" y="1100"/>
                </a:cxn>
                <a:cxn ang="0">
                  <a:pos x="11" y="1007"/>
                </a:cxn>
                <a:cxn ang="0">
                  <a:pos x="0" y="1019"/>
                </a:cxn>
                <a:cxn ang="0">
                  <a:pos x="23" y="742"/>
                </a:cxn>
                <a:cxn ang="0">
                  <a:pos x="0" y="627"/>
                </a:cxn>
                <a:cxn ang="0">
                  <a:pos x="23" y="627"/>
                </a:cxn>
                <a:cxn ang="0">
                  <a:pos x="0" y="350"/>
                </a:cxn>
                <a:cxn ang="0">
                  <a:pos x="11" y="523"/>
                </a:cxn>
                <a:cxn ang="0">
                  <a:pos x="11" y="224"/>
                </a:cxn>
                <a:cxn ang="0">
                  <a:pos x="0" y="235"/>
                </a:cxn>
                <a:cxn ang="0">
                  <a:pos x="63" y="0"/>
                </a:cxn>
                <a:cxn ang="0">
                  <a:pos x="23" y="11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5" y="0"/>
                </a:cxn>
                <a:cxn ang="0">
                  <a:pos x="282" y="11"/>
                </a:cxn>
                <a:cxn ang="0">
                  <a:pos x="582" y="11"/>
                </a:cxn>
                <a:cxn ang="0">
                  <a:pos x="570" y="0"/>
                </a:cxn>
                <a:cxn ang="0">
                  <a:pos x="847" y="23"/>
                </a:cxn>
                <a:cxn ang="0">
                  <a:pos x="962" y="0"/>
                </a:cxn>
                <a:cxn ang="0">
                  <a:pos x="962" y="23"/>
                </a:cxn>
                <a:cxn ang="0">
                  <a:pos x="1239" y="0"/>
                </a:cxn>
                <a:cxn ang="0">
                  <a:pos x="1066" y="11"/>
                </a:cxn>
                <a:cxn ang="0">
                  <a:pos x="1365" y="11"/>
                </a:cxn>
                <a:cxn ang="0">
                  <a:pos x="1354" y="0"/>
                </a:cxn>
                <a:cxn ang="0">
                  <a:pos x="1630" y="23"/>
                </a:cxn>
                <a:cxn ang="0">
                  <a:pos x="1745" y="0"/>
                </a:cxn>
                <a:cxn ang="0">
                  <a:pos x="1745" y="23"/>
                </a:cxn>
                <a:cxn ang="0">
                  <a:pos x="2022" y="0"/>
                </a:cxn>
                <a:cxn ang="0">
                  <a:pos x="1849" y="11"/>
                </a:cxn>
                <a:cxn ang="0">
                  <a:pos x="2149" y="11"/>
                </a:cxn>
                <a:cxn ang="0">
                  <a:pos x="2137" y="0"/>
                </a:cxn>
                <a:cxn ang="0">
                  <a:pos x="2177" y="237"/>
                </a:cxn>
                <a:cxn ang="0">
                  <a:pos x="2200" y="352"/>
                </a:cxn>
                <a:cxn ang="0">
                  <a:pos x="2177" y="352"/>
                </a:cxn>
                <a:cxn ang="0">
                  <a:pos x="2200" y="628"/>
                </a:cxn>
                <a:cxn ang="0">
                  <a:pos x="2188" y="456"/>
                </a:cxn>
                <a:cxn ang="0">
                  <a:pos x="2188" y="755"/>
                </a:cxn>
                <a:cxn ang="0">
                  <a:pos x="2200" y="744"/>
                </a:cxn>
                <a:cxn ang="0">
                  <a:pos x="2177" y="1020"/>
                </a:cxn>
              </a:cxnLst>
              <a:rect l="0" t="0" r="r" b="b"/>
              <a:pathLst>
                <a:path w="2200" h="1111">
                  <a:moveTo>
                    <a:pt x="2165" y="1111"/>
                  </a:moveTo>
                  <a:lnTo>
                    <a:pt x="2004" y="1111"/>
                  </a:lnTo>
                  <a:cubicBezTo>
                    <a:pt x="1997" y="1111"/>
                    <a:pt x="1992" y="1106"/>
                    <a:pt x="1992" y="1100"/>
                  </a:cubicBezTo>
                  <a:cubicBezTo>
                    <a:pt x="1992" y="1093"/>
                    <a:pt x="1997" y="1088"/>
                    <a:pt x="2004" y="1088"/>
                  </a:cubicBezTo>
                  <a:lnTo>
                    <a:pt x="2165" y="1088"/>
                  </a:lnTo>
                  <a:cubicBezTo>
                    <a:pt x="2171" y="1088"/>
                    <a:pt x="2177" y="1093"/>
                    <a:pt x="2177" y="1100"/>
                  </a:cubicBezTo>
                  <a:cubicBezTo>
                    <a:pt x="2177" y="1106"/>
                    <a:pt x="2171" y="1111"/>
                    <a:pt x="2165" y="1111"/>
                  </a:cubicBezTo>
                  <a:close/>
                  <a:moveTo>
                    <a:pt x="1889" y="1111"/>
                  </a:moveTo>
                  <a:lnTo>
                    <a:pt x="1889" y="1111"/>
                  </a:lnTo>
                  <a:cubicBezTo>
                    <a:pt x="1882" y="1111"/>
                    <a:pt x="1877" y="1106"/>
                    <a:pt x="1877" y="1100"/>
                  </a:cubicBezTo>
                  <a:cubicBezTo>
                    <a:pt x="1877" y="1093"/>
                    <a:pt x="1882" y="1088"/>
                    <a:pt x="1889" y="1088"/>
                  </a:cubicBezTo>
                  <a:lnTo>
                    <a:pt x="1889" y="1088"/>
                  </a:lnTo>
                  <a:cubicBezTo>
                    <a:pt x="1895" y="1088"/>
                    <a:pt x="1900" y="1093"/>
                    <a:pt x="1900" y="1100"/>
                  </a:cubicBezTo>
                  <a:cubicBezTo>
                    <a:pt x="1900" y="1106"/>
                    <a:pt x="1895" y="1111"/>
                    <a:pt x="1889" y="1111"/>
                  </a:cubicBezTo>
                  <a:close/>
                  <a:moveTo>
                    <a:pt x="1773" y="1111"/>
                  </a:moveTo>
                  <a:lnTo>
                    <a:pt x="1612" y="1111"/>
                  </a:lnTo>
                  <a:cubicBezTo>
                    <a:pt x="1606" y="1111"/>
                    <a:pt x="1601" y="1106"/>
                    <a:pt x="1601" y="1100"/>
                  </a:cubicBezTo>
                  <a:cubicBezTo>
                    <a:pt x="1601" y="1093"/>
                    <a:pt x="1606" y="1088"/>
                    <a:pt x="1612" y="1088"/>
                  </a:cubicBezTo>
                  <a:lnTo>
                    <a:pt x="1773" y="1088"/>
                  </a:lnTo>
                  <a:cubicBezTo>
                    <a:pt x="1780" y="1088"/>
                    <a:pt x="1785" y="1093"/>
                    <a:pt x="1785" y="1100"/>
                  </a:cubicBezTo>
                  <a:cubicBezTo>
                    <a:pt x="1785" y="1106"/>
                    <a:pt x="1780" y="1111"/>
                    <a:pt x="1773" y="1111"/>
                  </a:cubicBezTo>
                  <a:close/>
                  <a:moveTo>
                    <a:pt x="1497" y="1111"/>
                  </a:moveTo>
                  <a:lnTo>
                    <a:pt x="1497" y="1111"/>
                  </a:lnTo>
                  <a:cubicBezTo>
                    <a:pt x="1490" y="1111"/>
                    <a:pt x="1485" y="1106"/>
                    <a:pt x="1485" y="1100"/>
                  </a:cubicBezTo>
                  <a:cubicBezTo>
                    <a:pt x="1485" y="1093"/>
                    <a:pt x="1490" y="1088"/>
                    <a:pt x="1497" y="1088"/>
                  </a:cubicBezTo>
                  <a:lnTo>
                    <a:pt x="1497" y="1088"/>
                  </a:lnTo>
                  <a:cubicBezTo>
                    <a:pt x="1503" y="1088"/>
                    <a:pt x="1508" y="1093"/>
                    <a:pt x="1508" y="1100"/>
                  </a:cubicBezTo>
                  <a:cubicBezTo>
                    <a:pt x="1508" y="1106"/>
                    <a:pt x="1503" y="1111"/>
                    <a:pt x="1497" y="1111"/>
                  </a:cubicBezTo>
                  <a:close/>
                  <a:moveTo>
                    <a:pt x="1382" y="1111"/>
                  </a:moveTo>
                  <a:lnTo>
                    <a:pt x="1220" y="1111"/>
                  </a:lnTo>
                  <a:cubicBezTo>
                    <a:pt x="1214" y="1111"/>
                    <a:pt x="1209" y="1106"/>
                    <a:pt x="1209" y="1100"/>
                  </a:cubicBezTo>
                  <a:cubicBezTo>
                    <a:pt x="1209" y="1093"/>
                    <a:pt x="1214" y="1088"/>
                    <a:pt x="1220" y="1088"/>
                  </a:cubicBezTo>
                  <a:lnTo>
                    <a:pt x="1382" y="1088"/>
                  </a:lnTo>
                  <a:cubicBezTo>
                    <a:pt x="1388" y="1088"/>
                    <a:pt x="1393" y="1093"/>
                    <a:pt x="1393" y="1100"/>
                  </a:cubicBezTo>
                  <a:cubicBezTo>
                    <a:pt x="1393" y="1106"/>
                    <a:pt x="1388" y="1111"/>
                    <a:pt x="1382" y="1111"/>
                  </a:cubicBezTo>
                  <a:close/>
                  <a:moveTo>
                    <a:pt x="1105" y="1111"/>
                  </a:moveTo>
                  <a:lnTo>
                    <a:pt x="1105" y="1111"/>
                  </a:lnTo>
                  <a:cubicBezTo>
                    <a:pt x="1099" y="1111"/>
                    <a:pt x="1094" y="1106"/>
                    <a:pt x="1094" y="1100"/>
                  </a:cubicBezTo>
                  <a:cubicBezTo>
                    <a:pt x="1094" y="1093"/>
                    <a:pt x="1099" y="1088"/>
                    <a:pt x="1105" y="1088"/>
                  </a:cubicBezTo>
                  <a:lnTo>
                    <a:pt x="1105" y="1088"/>
                  </a:lnTo>
                  <a:cubicBezTo>
                    <a:pt x="1111" y="1088"/>
                    <a:pt x="1117" y="1093"/>
                    <a:pt x="1117" y="1100"/>
                  </a:cubicBezTo>
                  <a:cubicBezTo>
                    <a:pt x="1117" y="1106"/>
                    <a:pt x="1111" y="1111"/>
                    <a:pt x="1105" y="1111"/>
                  </a:cubicBezTo>
                  <a:close/>
                  <a:moveTo>
                    <a:pt x="990" y="1111"/>
                  </a:moveTo>
                  <a:lnTo>
                    <a:pt x="829" y="1111"/>
                  </a:lnTo>
                  <a:cubicBezTo>
                    <a:pt x="822" y="1111"/>
                    <a:pt x="817" y="1106"/>
                    <a:pt x="817" y="1100"/>
                  </a:cubicBezTo>
                  <a:cubicBezTo>
                    <a:pt x="817" y="1093"/>
                    <a:pt x="822" y="1088"/>
                    <a:pt x="829" y="1088"/>
                  </a:cubicBezTo>
                  <a:lnTo>
                    <a:pt x="990" y="1088"/>
                  </a:lnTo>
                  <a:cubicBezTo>
                    <a:pt x="996" y="1088"/>
                    <a:pt x="1001" y="1093"/>
                    <a:pt x="1001" y="1100"/>
                  </a:cubicBezTo>
                  <a:cubicBezTo>
                    <a:pt x="1001" y="1106"/>
                    <a:pt x="996" y="1111"/>
                    <a:pt x="990" y="1111"/>
                  </a:cubicBezTo>
                  <a:close/>
                  <a:moveTo>
                    <a:pt x="713" y="1111"/>
                  </a:moveTo>
                  <a:lnTo>
                    <a:pt x="713" y="1111"/>
                  </a:lnTo>
                  <a:cubicBezTo>
                    <a:pt x="707" y="1111"/>
                    <a:pt x="702" y="1106"/>
                    <a:pt x="702" y="1100"/>
                  </a:cubicBezTo>
                  <a:cubicBezTo>
                    <a:pt x="702" y="1093"/>
                    <a:pt x="707" y="1088"/>
                    <a:pt x="713" y="1088"/>
                  </a:cubicBezTo>
                  <a:lnTo>
                    <a:pt x="713" y="1088"/>
                  </a:lnTo>
                  <a:cubicBezTo>
                    <a:pt x="720" y="1088"/>
                    <a:pt x="725" y="1093"/>
                    <a:pt x="725" y="1100"/>
                  </a:cubicBezTo>
                  <a:cubicBezTo>
                    <a:pt x="725" y="1106"/>
                    <a:pt x="720" y="1111"/>
                    <a:pt x="713" y="1111"/>
                  </a:cubicBezTo>
                  <a:close/>
                  <a:moveTo>
                    <a:pt x="598" y="1111"/>
                  </a:moveTo>
                  <a:lnTo>
                    <a:pt x="437" y="1111"/>
                  </a:lnTo>
                  <a:cubicBezTo>
                    <a:pt x="431" y="1111"/>
                    <a:pt x="425" y="1106"/>
                    <a:pt x="425" y="1100"/>
                  </a:cubicBezTo>
                  <a:cubicBezTo>
                    <a:pt x="425" y="1093"/>
                    <a:pt x="431" y="1088"/>
                    <a:pt x="437" y="1088"/>
                  </a:cubicBezTo>
                  <a:lnTo>
                    <a:pt x="598" y="1088"/>
                  </a:lnTo>
                  <a:cubicBezTo>
                    <a:pt x="605" y="1088"/>
                    <a:pt x="610" y="1093"/>
                    <a:pt x="610" y="1100"/>
                  </a:cubicBezTo>
                  <a:cubicBezTo>
                    <a:pt x="610" y="1106"/>
                    <a:pt x="605" y="1111"/>
                    <a:pt x="598" y="1111"/>
                  </a:cubicBezTo>
                  <a:close/>
                  <a:moveTo>
                    <a:pt x="322" y="1111"/>
                  </a:moveTo>
                  <a:lnTo>
                    <a:pt x="322" y="1111"/>
                  </a:lnTo>
                  <a:cubicBezTo>
                    <a:pt x="315" y="1111"/>
                    <a:pt x="310" y="1106"/>
                    <a:pt x="310" y="1100"/>
                  </a:cubicBezTo>
                  <a:cubicBezTo>
                    <a:pt x="310" y="1093"/>
                    <a:pt x="315" y="1088"/>
                    <a:pt x="322" y="1088"/>
                  </a:cubicBezTo>
                  <a:lnTo>
                    <a:pt x="322" y="1088"/>
                  </a:lnTo>
                  <a:cubicBezTo>
                    <a:pt x="328" y="1088"/>
                    <a:pt x="333" y="1093"/>
                    <a:pt x="333" y="1100"/>
                  </a:cubicBezTo>
                  <a:cubicBezTo>
                    <a:pt x="333" y="1106"/>
                    <a:pt x="328" y="1111"/>
                    <a:pt x="322" y="1111"/>
                  </a:cubicBezTo>
                  <a:close/>
                  <a:moveTo>
                    <a:pt x="206" y="1111"/>
                  </a:moveTo>
                  <a:lnTo>
                    <a:pt x="45" y="1111"/>
                  </a:lnTo>
                  <a:cubicBezTo>
                    <a:pt x="39" y="1111"/>
                    <a:pt x="34" y="1106"/>
                    <a:pt x="34" y="1100"/>
                  </a:cubicBezTo>
                  <a:cubicBezTo>
                    <a:pt x="34" y="1093"/>
                    <a:pt x="39" y="1088"/>
                    <a:pt x="45" y="1088"/>
                  </a:cubicBezTo>
                  <a:lnTo>
                    <a:pt x="206" y="1088"/>
                  </a:lnTo>
                  <a:cubicBezTo>
                    <a:pt x="213" y="1088"/>
                    <a:pt x="218" y="1093"/>
                    <a:pt x="218" y="1100"/>
                  </a:cubicBezTo>
                  <a:cubicBezTo>
                    <a:pt x="218" y="1106"/>
                    <a:pt x="213" y="1111"/>
                    <a:pt x="206" y="1111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2"/>
                    <a:pt x="5" y="1007"/>
                    <a:pt x="11" y="1007"/>
                  </a:cubicBezTo>
                  <a:cubicBezTo>
                    <a:pt x="17" y="1007"/>
                    <a:pt x="23" y="1012"/>
                    <a:pt x="23" y="1019"/>
                  </a:cubicBezTo>
                  <a:lnTo>
                    <a:pt x="23" y="1019"/>
                  </a:lnTo>
                  <a:cubicBezTo>
                    <a:pt x="23" y="1025"/>
                    <a:pt x="17" y="1030"/>
                    <a:pt x="11" y="1030"/>
                  </a:cubicBezTo>
                  <a:cubicBezTo>
                    <a:pt x="5" y="1030"/>
                    <a:pt x="0" y="1025"/>
                    <a:pt x="0" y="1019"/>
                  </a:cubicBezTo>
                  <a:close/>
                  <a:moveTo>
                    <a:pt x="0" y="903"/>
                  </a:moveTo>
                  <a:lnTo>
                    <a:pt x="0" y="742"/>
                  </a:lnTo>
                  <a:cubicBezTo>
                    <a:pt x="0" y="736"/>
                    <a:pt x="5" y="731"/>
                    <a:pt x="11" y="731"/>
                  </a:cubicBezTo>
                  <a:cubicBezTo>
                    <a:pt x="17" y="731"/>
                    <a:pt x="23" y="736"/>
                    <a:pt x="23" y="742"/>
                  </a:cubicBezTo>
                  <a:lnTo>
                    <a:pt x="23" y="903"/>
                  </a:lnTo>
                  <a:cubicBezTo>
                    <a:pt x="23" y="910"/>
                    <a:pt x="17" y="915"/>
                    <a:pt x="11" y="915"/>
                  </a:cubicBezTo>
                  <a:cubicBezTo>
                    <a:pt x="5" y="915"/>
                    <a:pt x="0" y="910"/>
                    <a:pt x="0" y="903"/>
                  </a:cubicBezTo>
                  <a:close/>
                  <a:moveTo>
                    <a:pt x="0" y="627"/>
                  </a:moveTo>
                  <a:lnTo>
                    <a:pt x="0" y="627"/>
                  </a:lnTo>
                  <a:cubicBezTo>
                    <a:pt x="0" y="620"/>
                    <a:pt x="5" y="615"/>
                    <a:pt x="11" y="615"/>
                  </a:cubicBezTo>
                  <a:cubicBezTo>
                    <a:pt x="17" y="615"/>
                    <a:pt x="23" y="620"/>
                    <a:pt x="23" y="627"/>
                  </a:cubicBezTo>
                  <a:lnTo>
                    <a:pt x="23" y="627"/>
                  </a:lnTo>
                  <a:cubicBezTo>
                    <a:pt x="23" y="633"/>
                    <a:pt x="17" y="638"/>
                    <a:pt x="11" y="638"/>
                  </a:cubicBezTo>
                  <a:cubicBezTo>
                    <a:pt x="5" y="638"/>
                    <a:pt x="0" y="633"/>
                    <a:pt x="0" y="627"/>
                  </a:cubicBezTo>
                  <a:close/>
                  <a:moveTo>
                    <a:pt x="0" y="512"/>
                  </a:moveTo>
                  <a:lnTo>
                    <a:pt x="0" y="350"/>
                  </a:lnTo>
                  <a:cubicBezTo>
                    <a:pt x="0" y="344"/>
                    <a:pt x="5" y="339"/>
                    <a:pt x="11" y="339"/>
                  </a:cubicBezTo>
                  <a:cubicBezTo>
                    <a:pt x="17" y="339"/>
                    <a:pt x="23" y="344"/>
                    <a:pt x="23" y="350"/>
                  </a:cubicBezTo>
                  <a:lnTo>
                    <a:pt x="23" y="512"/>
                  </a:lnTo>
                  <a:cubicBezTo>
                    <a:pt x="23" y="518"/>
                    <a:pt x="17" y="523"/>
                    <a:pt x="11" y="523"/>
                  </a:cubicBezTo>
                  <a:cubicBezTo>
                    <a:pt x="5" y="523"/>
                    <a:pt x="0" y="518"/>
                    <a:pt x="0" y="512"/>
                  </a:cubicBezTo>
                  <a:close/>
                  <a:moveTo>
                    <a:pt x="0" y="235"/>
                  </a:moveTo>
                  <a:lnTo>
                    <a:pt x="0" y="235"/>
                  </a:lnTo>
                  <a:cubicBezTo>
                    <a:pt x="0" y="229"/>
                    <a:pt x="5" y="224"/>
                    <a:pt x="11" y="224"/>
                  </a:cubicBezTo>
                  <a:cubicBezTo>
                    <a:pt x="17" y="224"/>
                    <a:pt x="23" y="229"/>
                    <a:pt x="23" y="235"/>
                  </a:cubicBezTo>
                  <a:lnTo>
                    <a:pt x="23" y="235"/>
                  </a:lnTo>
                  <a:cubicBezTo>
                    <a:pt x="23" y="242"/>
                    <a:pt x="17" y="247"/>
                    <a:pt x="11" y="247"/>
                  </a:cubicBezTo>
                  <a:cubicBezTo>
                    <a:pt x="5" y="247"/>
                    <a:pt x="0" y="242"/>
                    <a:pt x="0" y="235"/>
                  </a:cubicBezTo>
                  <a:close/>
                  <a:moveTo>
                    <a:pt x="0" y="120"/>
                  </a:moveTo>
                  <a:lnTo>
                    <a:pt x="0" y="11"/>
                  </a:lnTo>
                  <a:cubicBezTo>
                    <a:pt x="0" y="5"/>
                    <a:pt x="5" y="0"/>
                    <a:pt x="11" y="0"/>
                  </a:cubicBezTo>
                  <a:lnTo>
                    <a:pt x="63" y="0"/>
                  </a:lnTo>
                  <a:cubicBezTo>
                    <a:pt x="70" y="0"/>
                    <a:pt x="75" y="5"/>
                    <a:pt x="75" y="11"/>
                  </a:cubicBezTo>
                  <a:cubicBezTo>
                    <a:pt x="75" y="17"/>
                    <a:pt x="70" y="23"/>
                    <a:pt x="63" y="23"/>
                  </a:cubicBezTo>
                  <a:lnTo>
                    <a:pt x="11" y="23"/>
                  </a:lnTo>
                  <a:lnTo>
                    <a:pt x="23" y="11"/>
                  </a:lnTo>
                  <a:lnTo>
                    <a:pt x="23" y="120"/>
                  </a:lnTo>
                  <a:cubicBezTo>
                    <a:pt x="23" y="126"/>
                    <a:pt x="17" y="131"/>
                    <a:pt x="11" y="131"/>
                  </a:cubicBezTo>
                  <a:cubicBezTo>
                    <a:pt x="5" y="131"/>
                    <a:pt x="0" y="126"/>
                    <a:pt x="0" y="120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5" y="0"/>
                    <a:pt x="190" y="5"/>
                    <a:pt x="190" y="11"/>
                  </a:cubicBezTo>
                  <a:cubicBezTo>
                    <a:pt x="190" y="17"/>
                    <a:pt x="185" y="23"/>
                    <a:pt x="179" y="23"/>
                  </a:cubicBezTo>
                  <a:lnTo>
                    <a:pt x="179" y="23"/>
                  </a:lnTo>
                  <a:cubicBezTo>
                    <a:pt x="172" y="23"/>
                    <a:pt x="167" y="17"/>
                    <a:pt x="167" y="11"/>
                  </a:cubicBezTo>
                  <a:cubicBezTo>
                    <a:pt x="167" y="5"/>
                    <a:pt x="172" y="0"/>
                    <a:pt x="179" y="0"/>
                  </a:cubicBezTo>
                  <a:close/>
                  <a:moveTo>
                    <a:pt x="294" y="0"/>
                  </a:moveTo>
                  <a:lnTo>
                    <a:pt x="455" y="0"/>
                  </a:lnTo>
                  <a:cubicBezTo>
                    <a:pt x="462" y="0"/>
                    <a:pt x="467" y="5"/>
                    <a:pt x="467" y="11"/>
                  </a:cubicBezTo>
                  <a:cubicBezTo>
                    <a:pt x="467" y="17"/>
                    <a:pt x="462" y="23"/>
                    <a:pt x="455" y="23"/>
                  </a:cubicBezTo>
                  <a:lnTo>
                    <a:pt x="294" y="23"/>
                  </a:lnTo>
                  <a:cubicBezTo>
                    <a:pt x="288" y="23"/>
                    <a:pt x="282" y="17"/>
                    <a:pt x="282" y="11"/>
                  </a:cubicBezTo>
                  <a:cubicBezTo>
                    <a:pt x="282" y="5"/>
                    <a:pt x="288" y="0"/>
                    <a:pt x="294" y="0"/>
                  </a:cubicBezTo>
                  <a:close/>
                  <a:moveTo>
                    <a:pt x="570" y="0"/>
                  </a:moveTo>
                  <a:lnTo>
                    <a:pt x="570" y="0"/>
                  </a:lnTo>
                  <a:cubicBezTo>
                    <a:pt x="577" y="0"/>
                    <a:pt x="582" y="5"/>
                    <a:pt x="582" y="11"/>
                  </a:cubicBezTo>
                  <a:cubicBezTo>
                    <a:pt x="582" y="17"/>
                    <a:pt x="577" y="23"/>
                    <a:pt x="570" y="23"/>
                  </a:cubicBezTo>
                  <a:lnTo>
                    <a:pt x="570" y="23"/>
                  </a:lnTo>
                  <a:cubicBezTo>
                    <a:pt x="564" y="23"/>
                    <a:pt x="559" y="17"/>
                    <a:pt x="559" y="11"/>
                  </a:cubicBezTo>
                  <a:cubicBezTo>
                    <a:pt x="559" y="5"/>
                    <a:pt x="564" y="0"/>
                    <a:pt x="570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3" y="0"/>
                    <a:pt x="858" y="5"/>
                    <a:pt x="858" y="11"/>
                  </a:cubicBezTo>
                  <a:cubicBezTo>
                    <a:pt x="858" y="17"/>
                    <a:pt x="853" y="23"/>
                    <a:pt x="847" y="23"/>
                  </a:cubicBezTo>
                  <a:lnTo>
                    <a:pt x="686" y="23"/>
                  </a:lnTo>
                  <a:cubicBezTo>
                    <a:pt x="679" y="23"/>
                    <a:pt x="674" y="17"/>
                    <a:pt x="674" y="11"/>
                  </a:cubicBezTo>
                  <a:cubicBezTo>
                    <a:pt x="674" y="5"/>
                    <a:pt x="679" y="0"/>
                    <a:pt x="686" y="0"/>
                  </a:cubicBezTo>
                  <a:close/>
                  <a:moveTo>
                    <a:pt x="962" y="0"/>
                  </a:moveTo>
                  <a:lnTo>
                    <a:pt x="962" y="0"/>
                  </a:lnTo>
                  <a:cubicBezTo>
                    <a:pt x="968" y="0"/>
                    <a:pt x="974" y="5"/>
                    <a:pt x="974" y="11"/>
                  </a:cubicBezTo>
                  <a:cubicBezTo>
                    <a:pt x="974" y="17"/>
                    <a:pt x="968" y="23"/>
                    <a:pt x="962" y="23"/>
                  </a:cubicBezTo>
                  <a:lnTo>
                    <a:pt x="962" y="23"/>
                  </a:lnTo>
                  <a:cubicBezTo>
                    <a:pt x="956" y="23"/>
                    <a:pt x="951" y="17"/>
                    <a:pt x="951" y="11"/>
                  </a:cubicBezTo>
                  <a:cubicBezTo>
                    <a:pt x="951" y="5"/>
                    <a:pt x="956" y="0"/>
                    <a:pt x="962" y="0"/>
                  </a:cubicBezTo>
                  <a:close/>
                  <a:moveTo>
                    <a:pt x="1077" y="0"/>
                  </a:moveTo>
                  <a:lnTo>
                    <a:pt x="1239" y="0"/>
                  </a:lnTo>
                  <a:cubicBezTo>
                    <a:pt x="1245" y="0"/>
                    <a:pt x="1250" y="5"/>
                    <a:pt x="1250" y="11"/>
                  </a:cubicBezTo>
                  <a:cubicBezTo>
                    <a:pt x="1250" y="17"/>
                    <a:pt x="1245" y="23"/>
                    <a:pt x="1239" y="23"/>
                  </a:cubicBezTo>
                  <a:lnTo>
                    <a:pt x="1077" y="23"/>
                  </a:lnTo>
                  <a:cubicBezTo>
                    <a:pt x="1071" y="23"/>
                    <a:pt x="1066" y="17"/>
                    <a:pt x="1066" y="11"/>
                  </a:cubicBezTo>
                  <a:cubicBezTo>
                    <a:pt x="1066" y="5"/>
                    <a:pt x="1071" y="0"/>
                    <a:pt x="1077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0" y="0"/>
                    <a:pt x="1365" y="5"/>
                    <a:pt x="1365" y="11"/>
                  </a:cubicBezTo>
                  <a:cubicBezTo>
                    <a:pt x="1365" y="17"/>
                    <a:pt x="1360" y="23"/>
                    <a:pt x="1354" y="23"/>
                  </a:cubicBezTo>
                  <a:lnTo>
                    <a:pt x="1354" y="23"/>
                  </a:lnTo>
                  <a:cubicBezTo>
                    <a:pt x="1347" y="23"/>
                    <a:pt x="1342" y="17"/>
                    <a:pt x="1342" y="11"/>
                  </a:cubicBezTo>
                  <a:cubicBezTo>
                    <a:pt x="1342" y="5"/>
                    <a:pt x="1347" y="0"/>
                    <a:pt x="1354" y="0"/>
                  </a:cubicBezTo>
                  <a:close/>
                  <a:moveTo>
                    <a:pt x="1469" y="0"/>
                  </a:moveTo>
                  <a:lnTo>
                    <a:pt x="1630" y="0"/>
                  </a:lnTo>
                  <a:cubicBezTo>
                    <a:pt x="1637" y="0"/>
                    <a:pt x="1642" y="5"/>
                    <a:pt x="1642" y="11"/>
                  </a:cubicBezTo>
                  <a:cubicBezTo>
                    <a:pt x="1642" y="17"/>
                    <a:pt x="1637" y="23"/>
                    <a:pt x="1630" y="23"/>
                  </a:cubicBezTo>
                  <a:lnTo>
                    <a:pt x="1469" y="23"/>
                  </a:lnTo>
                  <a:cubicBezTo>
                    <a:pt x="1463" y="23"/>
                    <a:pt x="1457" y="17"/>
                    <a:pt x="1457" y="11"/>
                  </a:cubicBezTo>
                  <a:cubicBezTo>
                    <a:pt x="1457" y="5"/>
                    <a:pt x="1463" y="0"/>
                    <a:pt x="1469" y="0"/>
                  </a:cubicBezTo>
                  <a:close/>
                  <a:moveTo>
                    <a:pt x="1745" y="0"/>
                  </a:moveTo>
                  <a:lnTo>
                    <a:pt x="1746" y="0"/>
                  </a:lnTo>
                  <a:cubicBezTo>
                    <a:pt x="1752" y="0"/>
                    <a:pt x="1757" y="5"/>
                    <a:pt x="1757" y="11"/>
                  </a:cubicBezTo>
                  <a:cubicBezTo>
                    <a:pt x="1757" y="17"/>
                    <a:pt x="1752" y="23"/>
                    <a:pt x="1746" y="23"/>
                  </a:cubicBezTo>
                  <a:lnTo>
                    <a:pt x="1745" y="23"/>
                  </a:lnTo>
                  <a:cubicBezTo>
                    <a:pt x="1739" y="23"/>
                    <a:pt x="1734" y="17"/>
                    <a:pt x="1734" y="11"/>
                  </a:cubicBezTo>
                  <a:cubicBezTo>
                    <a:pt x="1734" y="5"/>
                    <a:pt x="1739" y="0"/>
                    <a:pt x="1745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8" y="0"/>
                    <a:pt x="2034" y="5"/>
                    <a:pt x="2034" y="11"/>
                  </a:cubicBezTo>
                  <a:cubicBezTo>
                    <a:pt x="2034" y="17"/>
                    <a:pt x="2028" y="23"/>
                    <a:pt x="2022" y="23"/>
                  </a:cubicBezTo>
                  <a:lnTo>
                    <a:pt x="1861" y="23"/>
                  </a:lnTo>
                  <a:cubicBezTo>
                    <a:pt x="1854" y="23"/>
                    <a:pt x="1849" y="17"/>
                    <a:pt x="1849" y="11"/>
                  </a:cubicBezTo>
                  <a:cubicBezTo>
                    <a:pt x="1849" y="5"/>
                    <a:pt x="1854" y="0"/>
                    <a:pt x="1861" y="0"/>
                  </a:cubicBezTo>
                  <a:close/>
                  <a:moveTo>
                    <a:pt x="2137" y="0"/>
                  </a:moveTo>
                  <a:lnTo>
                    <a:pt x="2137" y="0"/>
                  </a:lnTo>
                  <a:cubicBezTo>
                    <a:pt x="2144" y="0"/>
                    <a:pt x="2149" y="5"/>
                    <a:pt x="2149" y="11"/>
                  </a:cubicBezTo>
                  <a:cubicBezTo>
                    <a:pt x="2149" y="17"/>
                    <a:pt x="2144" y="23"/>
                    <a:pt x="2137" y="23"/>
                  </a:cubicBezTo>
                  <a:lnTo>
                    <a:pt x="2137" y="23"/>
                  </a:lnTo>
                  <a:cubicBezTo>
                    <a:pt x="2131" y="23"/>
                    <a:pt x="2126" y="17"/>
                    <a:pt x="2126" y="11"/>
                  </a:cubicBezTo>
                  <a:cubicBezTo>
                    <a:pt x="2126" y="5"/>
                    <a:pt x="2131" y="0"/>
                    <a:pt x="2137" y="0"/>
                  </a:cubicBezTo>
                  <a:close/>
                  <a:moveTo>
                    <a:pt x="2200" y="75"/>
                  </a:moveTo>
                  <a:lnTo>
                    <a:pt x="2200" y="237"/>
                  </a:lnTo>
                  <a:cubicBezTo>
                    <a:pt x="2200" y="243"/>
                    <a:pt x="2194" y="248"/>
                    <a:pt x="2188" y="248"/>
                  </a:cubicBezTo>
                  <a:cubicBezTo>
                    <a:pt x="2182" y="248"/>
                    <a:pt x="2177" y="243"/>
                    <a:pt x="2177" y="237"/>
                  </a:cubicBezTo>
                  <a:lnTo>
                    <a:pt x="2177" y="75"/>
                  </a:lnTo>
                  <a:cubicBezTo>
                    <a:pt x="2177" y="69"/>
                    <a:pt x="2182" y="64"/>
                    <a:pt x="2188" y="64"/>
                  </a:cubicBezTo>
                  <a:cubicBezTo>
                    <a:pt x="2194" y="64"/>
                    <a:pt x="2200" y="69"/>
                    <a:pt x="2200" y="75"/>
                  </a:cubicBezTo>
                  <a:close/>
                  <a:moveTo>
                    <a:pt x="2200" y="352"/>
                  </a:moveTo>
                  <a:lnTo>
                    <a:pt x="2200" y="352"/>
                  </a:lnTo>
                  <a:cubicBezTo>
                    <a:pt x="2200" y="358"/>
                    <a:pt x="2194" y="363"/>
                    <a:pt x="2188" y="363"/>
                  </a:cubicBezTo>
                  <a:cubicBezTo>
                    <a:pt x="2182" y="363"/>
                    <a:pt x="2177" y="358"/>
                    <a:pt x="2177" y="352"/>
                  </a:cubicBezTo>
                  <a:lnTo>
                    <a:pt x="2177" y="352"/>
                  </a:lnTo>
                  <a:cubicBezTo>
                    <a:pt x="2177" y="346"/>
                    <a:pt x="2182" y="340"/>
                    <a:pt x="2188" y="340"/>
                  </a:cubicBezTo>
                  <a:cubicBezTo>
                    <a:pt x="2194" y="340"/>
                    <a:pt x="2200" y="346"/>
                    <a:pt x="2200" y="352"/>
                  </a:cubicBezTo>
                  <a:close/>
                  <a:moveTo>
                    <a:pt x="2200" y="467"/>
                  </a:moveTo>
                  <a:lnTo>
                    <a:pt x="2200" y="628"/>
                  </a:lnTo>
                  <a:cubicBezTo>
                    <a:pt x="2200" y="635"/>
                    <a:pt x="2194" y="640"/>
                    <a:pt x="2188" y="640"/>
                  </a:cubicBezTo>
                  <a:cubicBezTo>
                    <a:pt x="2182" y="640"/>
                    <a:pt x="2177" y="635"/>
                    <a:pt x="2177" y="628"/>
                  </a:cubicBezTo>
                  <a:lnTo>
                    <a:pt x="2177" y="467"/>
                  </a:lnTo>
                  <a:cubicBezTo>
                    <a:pt x="2177" y="461"/>
                    <a:pt x="2182" y="456"/>
                    <a:pt x="2188" y="456"/>
                  </a:cubicBezTo>
                  <a:cubicBezTo>
                    <a:pt x="2194" y="456"/>
                    <a:pt x="2200" y="461"/>
                    <a:pt x="2200" y="467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0"/>
                    <a:pt x="2194" y="755"/>
                    <a:pt x="2188" y="755"/>
                  </a:cubicBezTo>
                  <a:cubicBezTo>
                    <a:pt x="2182" y="755"/>
                    <a:pt x="2177" y="750"/>
                    <a:pt x="2177" y="744"/>
                  </a:cubicBezTo>
                  <a:lnTo>
                    <a:pt x="2177" y="744"/>
                  </a:lnTo>
                  <a:cubicBezTo>
                    <a:pt x="2177" y="737"/>
                    <a:pt x="2182" y="732"/>
                    <a:pt x="2188" y="732"/>
                  </a:cubicBezTo>
                  <a:cubicBezTo>
                    <a:pt x="2194" y="732"/>
                    <a:pt x="2200" y="737"/>
                    <a:pt x="2200" y="744"/>
                  </a:cubicBezTo>
                  <a:close/>
                  <a:moveTo>
                    <a:pt x="2200" y="859"/>
                  </a:moveTo>
                  <a:lnTo>
                    <a:pt x="2200" y="1020"/>
                  </a:lnTo>
                  <a:cubicBezTo>
                    <a:pt x="2200" y="1026"/>
                    <a:pt x="2194" y="1032"/>
                    <a:pt x="2188" y="1032"/>
                  </a:cubicBezTo>
                  <a:cubicBezTo>
                    <a:pt x="2182" y="1032"/>
                    <a:pt x="2177" y="1026"/>
                    <a:pt x="2177" y="1020"/>
                  </a:cubicBezTo>
                  <a:lnTo>
                    <a:pt x="2177" y="859"/>
                  </a:lnTo>
                  <a:cubicBezTo>
                    <a:pt x="2177" y="852"/>
                    <a:pt x="2182" y="847"/>
                    <a:pt x="2188" y="847"/>
                  </a:cubicBezTo>
                  <a:cubicBezTo>
                    <a:pt x="2194" y="847"/>
                    <a:pt x="2200" y="852"/>
                    <a:pt x="2200" y="85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4776" y="2033"/>
              <a:ext cx="458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Årsfakturering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4764" y="2110"/>
              <a:ext cx="48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Annika Myhrberg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1" name="Line 97"/>
            <p:cNvSpPr>
              <a:spLocks noChangeShapeType="1"/>
            </p:cNvSpPr>
            <p:nvPr/>
          </p:nvSpPr>
          <p:spPr bwMode="auto">
            <a:xfrm>
              <a:off x="4990" y="1844"/>
              <a:ext cx="1" cy="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4064" y="2473"/>
              <a:ext cx="529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23" name="Freeform 99"/>
            <p:cNvSpPr>
              <a:spLocks noEditPoints="1"/>
            </p:cNvSpPr>
            <p:nvPr/>
          </p:nvSpPr>
          <p:spPr bwMode="auto">
            <a:xfrm>
              <a:off x="4078" y="2491"/>
              <a:ext cx="534" cy="271"/>
            </a:xfrm>
            <a:custGeom>
              <a:avLst/>
              <a:gdLst/>
              <a:ahLst/>
              <a:cxnLst>
                <a:cxn ang="0">
                  <a:pos x="2004" y="1089"/>
                </a:cxn>
                <a:cxn ang="0">
                  <a:pos x="1889" y="1112"/>
                </a:cxn>
                <a:cxn ang="0">
                  <a:pos x="1889" y="1089"/>
                </a:cxn>
                <a:cxn ang="0">
                  <a:pos x="1613" y="1112"/>
                </a:cxn>
                <a:cxn ang="0">
                  <a:pos x="1786" y="1100"/>
                </a:cxn>
                <a:cxn ang="0">
                  <a:pos x="1486" y="1100"/>
                </a:cxn>
                <a:cxn ang="0">
                  <a:pos x="1498" y="1112"/>
                </a:cxn>
                <a:cxn ang="0">
                  <a:pos x="1221" y="1089"/>
                </a:cxn>
                <a:cxn ang="0">
                  <a:pos x="1106" y="1112"/>
                </a:cxn>
                <a:cxn ang="0">
                  <a:pos x="1106" y="1089"/>
                </a:cxn>
                <a:cxn ang="0">
                  <a:pos x="829" y="1112"/>
                </a:cxn>
                <a:cxn ang="0">
                  <a:pos x="1002" y="1100"/>
                </a:cxn>
                <a:cxn ang="0">
                  <a:pos x="703" y="1100"/>
                </a:cxn>
                <a:cxn ang="0">
                  <a:pos x="714" y="1112"/>
                </a:cxn>
                <a:cxn ang="0">
                  <a:pos x="438" y="1089"/>
                </a:cxn>
                <a:cxn ang="0">
                  <a:pos x="322" y="1112"/>
                </a:cxn>
                <a:cxn ang="0">
                  <a:pos x="322" y="1089"/>
                </a:cxn>
                <a:cxn ang="0">
                  <a:pos x="46" y="1112"/>
                </a:cxn>
                <a:cxn ang="0">
                  <a:pos x="219" y="1100"/>
                </a:cxn>
                <a:cxn ang="0">
                  <a:pos x="12" y="1008"/>
                </a:cxn>
                <a:cxn ang="0">
                  <a:pos x="0" y="1019"/>
                </a:cxn>
                <a:cxn ang="0">
                  <a:pos x="23" y="743"/>
                </a:cxn>
                <a:cxn ang="0">
                  <a:pos x="0" y="628"/>
                </a:cxn>
                <a:cxn ang="0">
                  <a:pos x="23" y="628"/>
                </a:cxn>
                <a:cxn ang="0">
                  <a:pos x="0" y="351"/>
                </a:cxn>
                <a:cxn ang="0">
                  <a:pos x="12" y="524"/>
                </a:cxn>
                <a:cxn ang="0">
                  <a:pos x="12" y="224"/>
                </a:cxn>
                <a:cxn ang="0">
                  <a:pos x="0" y="236"/>
                </a:cxn>
                <a:cxn ang="0">
                  <a:pos x="64" y="0"/>
                </a:cxn>
                <a:cxn ang="0">
                  <a:pos x="23" y="12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6" y="0"/>
                </a:cxn>
                <a:cxn ang="0">
                  <a:pos x="283" y="12"/>
                </a:cxn>
                <a:cxn ang="0">
                  <a:pos x="583" y="12"/>
                </a:cxn>
                <a:cxn ang="0">
                  <a:pos x="571" y="0"/>
                </a:cxn>
                <a:cxn ang="0">
                  <a:pos x="848" y="23"/>
                </a:cxn>
                <a:cxn ang="0">
                  <a:pos x="963" y="0"/>
                </a:cxn>
                <a:cxn ang="0">
                  <a:pos x="963" y="23"/>
                </a:cxn>
                <a:cxn ang="0">
                  <a:pos x="1239" y="0"/>
                </a:cxn>
                <a:cxn ang="0">
                  <a:pos x="1067" y="12"/>
                </a:cxn>
                <a:cxn ang="0">
                  <a:pos x="1366" y="12"/>
                </a:cxn>
                <a:cxn ang="0">
                  <a:pos x="1355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3" y="0"/>
                </a:cxn>
                <a:cxn ang="0">
                  <a:pos x="1850" y="12"/>
                </a:cxn>
                <a:cxn ang="0">
                  <a:pos x="2149" y="12"/>
                </a:cxn>
                <a:cxn ang="0">
                  <a:pos x="2138" y="0"/>
                </a:cxn>
                <a:cxn ang="0">
                  <a:pos x="2177" y="237"/>
                </a:cxn>
                <a:cxn ang="0">
                  <a:pos x="2200" y="353"/>
                </a:cxn>
                <a:cxn ang="0">
                  <a:pos x="2177" y="353"/>
                </a:cxn>
                <a:cxn ang="0">
                  <a:pos x="2200" y="629"/>
                </a:cxn>
                <a:cxn ang="0">
                  <a:pos x="2189" y="456"/>
                </a:cxn>
                <a:cxn ang="0">
                  <a:pos x="2189" y="756"/>
                </a:cxn>
                <a:cxn ang="0">
                  <a:pos x="2200" y="744"/>
                </a:cxn>
                <a:cxn ang="0">
                  <a:pos x="2177" y="1021"/>
                </a:cxn>
              </a:cxnLst>
              <a:rect l="0" t="0" r="r" b="b"/>
              <a:pathLst>
                <a:path w="2200" h="1112">
                  <a:moveTo>
                    <a:pt x="2166" y="1112"/>
                  </a:moveTo>
                  <a:lnTo>
                    <a:pt x="2004" y="1112"/>
                  </a:lnTo>
                  <a:cubicBezTo>
                    <a:pt x="1998" y="1112"/>
                    <a:pt x="1993" y="1107"/>
                    <a:pt x="1993" y="1100"/>
                  </a:cubicBezTo>
                  <a:cubicBezTo>
                    <a:pt x="1993" y="1094"/>
                    <a:pt x="1998" y="1089"/>
                    <a:pt x="2004" y="1089"/>
                  </a:cubicBezTo>
                  <a:lnTo>
                    <a:pt x="2166" y="1089"/>
                  </a:lnTo>
                  <a:cubicBezTo>
                    <a:pt x="2172" y="1089"/>
                    <a:pt x="2177" y="1094"/>
                    <a:pt x="2177" y="1100"/>
                  </a:cubicBezTo>
                  <a:cubicBezTo>
                    <a:pt x="2177" y="1107"/>
                    <a:pt x="2172" y="1112"/>
                    <a:pt x="2166" y="1112"/>
                  </a:cubicBezTo>
                  <a:close/>
                  <a:moveTo>
                    <a:pt x="1889" y="1112"/>
                  </a:moveTo>
                  <a:lnTo>
                    <a:pt x="1889" y="1112"/>
                  </a:lnTo>
                  <a:cubicBezTo>
                    <a:pt x="1883" y="1112"/>
                    <a:pt x="1878" y="1107"/>
                    <a:pt x="1878" y="1100"/>
                  </a:cubicBezTo>
                  <a:cubicBezTo>
                    <a:pt x="1878" y="1094"/>
                    <a:pt x="1883" y="1089"/>
                    <a:pt x="1889" y="1089"/>
                  </a:cubicBezTo>
                  <a:lnTo>
                    <a:pt x="1889" y="1089"/>
                  </a:lnTo>
                  <a:cubicBezTo>
                    <a:pt x="1896" y="1089"/>
                    <a:pt x="1901" y="1094"/>
                    <a:pt x="1901" y="1100"/>
                  </a:cubicBezTo>
                  <a:cubicBezTo>
                    <a:pt x="1901" y="1107"/>
                    <a:pt x="1896" y="1112"/>
                    <a:pt x="1889" y="1112"/>
                  </a:cubicBezTo>
                  <a:close/>
                  <a:moveTo>
                    <a:pt x="1774" y="1112"/>
                  </a:moveTo>
                  <a:lnTo>
                    <a:pt x="1613" y="1112"/>
                  </a:lnTo>
                  <a:cubicBezTo>
                    <a:pt x="1606" y="1112"/>
                    <a:pt x="1601" y="1107"/>
                    <a:pt x="1601" y="1100"/>
                  </a:cubicBezTo>
                  <a:cubicBezTo>
                    <a:pt x="1601" y="1094"/>
                    <a:pt x="1606" y="1089"/>
                    <a:pt x="1613" y="1089"/>
                  </a:cubicBezTo>
                  <a:lnTo>
                    <a:pt x="1774" y="1089"/>
                  </a:lnTo>
                  <a:cubicBezTo>
                    <a:pt x="1780" y="1089"/>
                    <a:pt x="1786" y="1094"/>
                    <a:pt x="1786" y="1100"/>
                  </a:cubicBezTo>
                  <a:cubicBezTo>
                    <a:pt x="1786" y="1107"/>
                    <a:pt x="1780" y="1112"/>
                    <a:pt x="1774" y="1112"/>
                  </a:cubicBezTo>
                  <a:close/>
                  <a:moveTo>
                    <a:pt x="1498" y="1112"/>
                  </a:moveTo>
                  <a:lnTo>
                    <a:pt x="1498" y="1112"/>
                  </a:lnTo>
                  <a:cubicBezTo>
                    <a:pt x="1491" y="1112"/>
                    <a:pt x="1486" y="1107"/>
                    <a:pt x="1486" y="1100"/>
                  </a:cubicBezTo>
                  <a:cubicBezTo>
                    <a:pt x="1486" y="1094"/>
                    <a:pt x="1491" y="1089"/>
                    <a:pt x="1498" y="1089"/>
                  </a:cubicBezTo>
                  <a:lnTo>
                    <a:pt x="1498" y="1089"/>
                  </a:lnTo>
                  <a:cubicBezTo>
                    <a:pt x="1504" y="1089"/>
                    <a:pt x="1509" y="1094"/>
                    <a:pt x="1509" y="1100"/>
                  </a:cubicBezTo>
                  <a:cubicBezTo>
                    <a:pt x="1509" y="1107"/>
                    <a:pt x="1504" y="1112"/>
                    <a:pt x="1498" y="1112"/>
                  </a:cubicBezTo>
                  <a:close/>
                  <a:moveTo>
                    <a:pt x="1382" y="1112"/>
                  </a:moveTo>
                  <a:lnTo>
                    <a:pt x="1221" y="1112"/>
                  </a:lnTo>
                  <a:cubicBezTo>
                    <a:pt x="1215" y="1112"/>
                    <a:pt x="1210" y="1107"/>
                    <a:pt x="1210" y="1100"/>
                  </a:cubicBezTo>
                  <a:cubicBezTo>
                    <a:pt x="1210" y="1094"/>
                    <a:pt x="1215" y="1089"/>
                    <a:pt x="1221" y="1089"/>
                  </a:cubicBezTo>
                  <a:lnTo>
                    <a:pt x="1382" y="1089"/>
                  </a:lnTo>
                  <a:cubicBezTo>
                    <a:pt x="1389" y="1089"/>
                    <a:pt x="1394" y="1094"/>
                    <a:pt x="1394" y="1100"/>
                  </a:cubicBezTo>
                  <a:cubicBezTo>
                    <a:pt x="1394" y="1107"/>
                    <a:pt x="1389" y="1112"/>
                    <a:pt x="1382" y="1112"/>
                  </a:cubicBezTo>
                  <a:close/>
                  <a:moveTo>
                    <a:pt x="1106" y="1112"/>
                  </a:moveTo>
                  <a:lnTo>
                    <a:pt x="1106" y="1112"/>
                  </a:lnTo>
                  <a:cubicBezTo>
                    <a:pt x="1099" y="1112"/>
                    <a:pt x="1094" y="1107"/>
                    <a:pt x="1094" y="1100"/>
                  </a:cubicBezTo>
                  <a:cubicBezTo>
                    <a:pt x="1094" y="1094"/>
                    <a:pt x="1099" y="1089"/>
                    <a:pt x="1106" y="1089"/>
                  </a:cubicBezTo>
                  <a:lnTo>
                    <a:pt x="1106" y="1089"/>
                  </a:lnTo>
                  <a:cubicBezTo>
                    <a:pt x="1112" y="1089"/>
                    <a:pt x="1117" y="1094"/>
                    <a:pt x="1117" y="1100"/>
                  </a:cubicBezTo>
                  <a:cubicBezTo>
                    <a:pt x="1117" y="1107"/>
                    <a:pt x="1112" y="1112"/>
                    <a:pt x="1106" y="1112"/>
                  </a:cubicBezTo>
                  <a:close/>
                  <a:moveTo>
                    <a:pt x="991" y="1112"/>
                  </a:moveTo>
                  <a:lnTo>
                    <a:pt x="829" y="1112"/>
                  </a:lnTo>
                  <a:cubicBezTo>
                    <a:pt x="823" y="1112"/>
                    <a:pt x="818" y="1107"/>
                    <a:pt x="818" y="1100"/>
                  </a:cubicBezTo>
                  <a:cubicBezTo>
                    <a:pt x="818" y="1094"/>
                    <a:pt x="823" y="1089"/>
                    <a:pt x="829" y="1089"/>
                  </a:cubicBezTo>
                  <a:lnTo>
                    <a:pt x="991" y="1089"/>
                  </a:lnTo>
                  <a:cubicBezTo>
                    <a:pt x="997" y="1089"/>
                    <a:pt x="1002" y="1094"/>
                    <a:pt x="1002" y="1100"/>
                  </a:cubicBezTo>
                  <a:cubicBezTo>
                    <a:pt x="1002" y="1107"/>
                    <a:pt x="997" y="1112"/>
                    <a:pt x="991" y="1112"/>
                  </a:cubicBezTo>
                  <a:close/>
                  <a:moveTo>
                    <a:pt x="714" y="1112"/>
                  </a:moveTo>
                  <a:lnTo>
                    <a:pt x="714" y="1112"/>
                  </a:lnTo>
                  <a:cubicBezTo>
                    <a:pt x="708" y="1112"/>
                    <a:pt x="703" y="1107"/>
                    <a:pt x="703" y="1100"/>
                  </a:cubicBezTo>
                  <a:cubicBezTo>
                    <a:pt x="703" y="1094"/>
                    <a:pt x="708" y="1089"/>
                    <a:pt x="714" y="1089"/>
                  </a:cubicBezTo>
                  <a:lnTo>
                    <a:pt x="714" y="1089"/>
                  </a:lnTo>
                  <a:cubicBezTo>
                    <a:pt x="720" y="1089"/>
                    <a:pt x="726" y="1094"/>
                    <a:pt x="726" y="1100"/>
                  </a:cubicBezTo>
                  <a:cubicBezTo>
                    <a:pt x="726" y="1107"/>
                    <a:pt x="720" y="1112"/>
                    <a:pt x="714" y="1112"/>
                  </a:cubicBezTo>
                  <a:close/>
                  <a:moveTo>
                    <a:pt x="599" y="1112"/>
                  </a:moveTo>
                  <a:lnTo>
                    <a:pt x="438" y="1112"/>
                  </a:lnTo>
                  <a:cubicBezTo>
                    <a:pt x="431" y="1112"/>
                    <a:pt x="426" y="1107"/>
                    <a:pt x="426" y="1100"/>
                  </a:cubicBezTo>
                  <a:cubicBezTo>
                    <a:pt x="426" y="1094"/>
                    <a:pt x="431" y="1089"/>
                    <a:pt x="438" y="1089"/>
                  </a:cubicBezTo>
                  <a:lnTo>
                    <a:pt x="599" y="1089"/>
                  </a:lnTo>
                  <a:cubicBezTo>
                    <a:pt x="605" y="1089"/>
                    <a:pt x="610" y="1094"/>
                    <a:pt x="610" y="1100"/>
                  </a:cubicBezTo>
                  <a:cubicBezTo>
                    <a:pt x="610" y="1107"/>
                    <a:pt x="605" y="1112"/>
                    <a:pt x="599" y="1112"/>
                  </a:cubicBezTo>
                  <a:close/>
                  <a:moveTo>
                    <a:pt x="322" y="1112"/>
                  </a:moveTo>
                  <a:lnTo>
                    <a:pt x="322" y="1112"/>
                  </a:lnTo>
                  <a:cubicBezTo>
                    <a:pt x="316" y="1112"/>
                    <a:pt x="311" y="1107"/>
                    <a:pt x="311" y="1100"/>
                  </a:cubicBezTo>
                  <a:cubicBezTo>
                    <a:pt x="311" y="1094"/>
                    <a:pt x="316" y="1089"/>
                    <a:pt x="322" y="1089"/>
                  </a:cubicBezTo>
                  <a:lnTo>
                    <a:pt x="322" y="1089"/>
                  </a:lnTo>
                  <a:cubicBezTo>
                    <a:pt x="329" y="1089"/>
                    <a:pt x="334" y="1094"/>
                    <a:pt x="334" y="1100"/>
                  </a:cubicBezTo>
                  <a:cubicBezTo>
                    <a:pt x="334" y="1107"/>
                    <a:pt x="329" y="1112"/>
                    <a:pt x="322" y="1112"/>
                  </a:cubicBezTo>
                  <a:close/>
                  <a:moveTo>
                    <a:pt x="207" y="1112"/>
                  </a:moveTo>
                  <a:lnTo>
                    <a:pt x="46" y="1112"/>
                  </a:lnTo>
                  <a:cubicBezTo>
                    <a:pt x="40" y="1112"/>
                    <a:pt x="34" y="1107"/>
                    <a:pt x="34" y="1100"/>
                  </a:cubicBezTo>
                  <a:cubicBezTo>
                    <a:pt x="34" y="1094"/>
                    <a:pt x="40" y="1089"/>
                    <a:pt x="46" y="1089"/>
                  </a:cubicBezTo>
                  <a:lnTo>
                    <a:pt x="207" y="1089"/>
                  </a:lnTo>
                  <a:cubicBezTo>
                    <a:pt x="214" y="1089"/>
                    <a:pt x="219" y="1094"/>
                    <a:pt x="219" y="1100"/>
                  </a:cubicBezTo>
                  <a:cubicBezTo>
                    <a:pt x="219" y="1107"/>
                    <a:pt x="214" y="1112"/>
                    <a:pt x="207" y="1112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3"/>
                    <a:pt x="5" y="1008"/>
                    <a:pt x="12" y="1008"/>
                  </a:cubicBezTo>
                  <a:cubicBezTo>
                    <a:pt x="18" y="1008"/>
                    <a:pt x="23" y="1013"/>
                    <a:pt x="23" y="1019"/>
                  </a:cubicBezTo>
                  <a:lnTo>
                    <a:pt x="23" y="1019"/>
                  </a:lnTo>
                  <a:cubicBezTo>
                    <a:pt x="23" y="1026"/>
                    <a:pt x="18" y="1031"/>
                    <a:pt x="12" y="1031"/>
                  </a:cubicBezTo>
                  <a:cubicBezTo>
                    <a:pt x="5" y="1031"/>
                    <a:pt x="0" y="1026"/>
                    <a:pt x="0" y="1019"/>
                  </a:cubicBezTo>
                  <a:close/>
                  <a:moveTo>
                    <a:pt x="0" y="904"/>
                  </a:moveTo>
                  <a:lnTo>
                    <a:pt x="0" y="743"/>
                  </a:lnTo>
                  <a:cubicBezTo>
                    <a:pt x="0" y="736"/>
                    <a:pt x="5" y="731"/>
                    <a:pt x="12" y="731"/>
                  </a:cubicBezTo>
                  <a:cubicBezTo>
                    <a:pt x="18" y="731"/>
                    <a:pt x="23" y="736"/>
                    <a:pt x="23" y="743"/>
                  </a:cubicBezTo>
                  <a:lnTo>
                    <a:pt x="23" y="904"/>
                  </a:lnTo>
                  <a:cubicBezTo>
                    <a:pt x="23" y="910"/>
                    <a:pt x="18" y="916"/>
                    <a:pt x="12" y="916"/>
                  </a:cubicBezTo>
                  <a:cubicBezTo>
                    <a:pt x="5" y="916"/>
                    <a:pt x="0" y="910"/>
                    <a:pt x="0" y="904"/>
                  </a:cubicBezTo>
                  <a:close/>
                  <a:moveTo>
                    <a:pt x="0" y="628"/>
                  </a:moveTo>
                  <a:lnTo>
                    <a:pt x="0" y="628"/>
                  </a:lnTo>
                  <a:cubicBezTo>
                    <a:pt x="0" y="621"/>
                    <a:pt x="5" y="616"/>
                    <a:pt x="12" y="616"/>
                  </a:cubicBezTo>
                  <a:cubicBezTo>
                    <a:pt x="18" y="616"/>
                    <a:pt x="23" y="621"/>
                    <a:pt x="23" y="628"/>
                  </a:cubicBezTo>
                  <a:lnTo>
                    <a:pt x="23" y="628"/>
                  </a:lnTo>
                  <a:cubicBezTo>
                    <a:pt x="23" y="634"/>
                    <a:pt x="18" y="639"/>
                    <a:pt x="12" y="639"/>
                  </a:cubicBezTo>
                  <a:cubicBezTo>
                    <a:pt x="5" y="639"/>
                    <a:pt x="0" y="634"/>
                    <a:pt x="0" y="628"/>
                  </a:cubicBezTo>
                  <a:close/>
                  <a:moveTo>
                    <a:pt x="0" y="512"/>
                  </a:moveTo>
                  <a:lnTo>
                    <a:pt x="0" y="351"/>
                  </a:lnTo>
                  <a:cubicBezTo>
                    <a:pt x="0" y="345"/>
                    <a:pt x="5" y="340"/>
                    <a:pt x="12" y="340"/>
                  </a:cubicBezTo>
                  <a:cubicBezTo>
                    <a:pt x="18" y="340"/>
                    <a:pt x="23" y="345"/>
                    <a:pt x="23" y="351"/>
                  </a:cubicBezTo>
                  <a:lnTo>
                    <a:pt x="23" y="512"/>
                  </a:lnTo>
                  <a:cubicBezTo>
                    <a:pt x="23" y="519"/>
                    <a:pt x="18" y="524"/>
                    <a:pt x="12" y="524"/>
                  </a:cubicBezTo>
                  <a:cubicBezTo>
                    <a:pt x="5" y="524"/>
                    <a:pt x="0" y="519"/>
                    <a:pt x="0" y="512"/>
                  </a:cubicBezTo>
                  <a:close/>
                  <a:moveTo>
                    <a:pt x="0" y="236"/>
                  </a:moveTo>
                  <a:lnTo>
                    <a:pt x="0" y="236"/>
                  </a:lnTo>
                  <a:cubicBezTo>
                    <a:pt x="0" y="230"/>
                    <a:pt x="5" y="224"/>
                    <a:pt x="12" y="224"/>
                  </a:cubicBezTo>
                  <a:cubicBezTo>
                    <a:pt x="18" y="224"/>
                    <a:pt x="23" y="230"/>
                    <a:pt x="23" y="236"/>
                  </a:cubicBezTo>
                  <a:lnTo>
                    <a:pt x="23" y="236"/>
                  </a:lnTo>
                  <a:cubicBezTo>
                    <a:pt x="23" y="242"/>
                    <a:pt x="18" y="247"/>
                    <a:pt x="12" y="247"/>
                  </a:cubicBezTo>
                  <a:cubicBezTo>
                    <a:pt x="5" y="247"/>
                    <a:pt x="0" y="242"/>
                    <a:pt x="0" y="236"/>
                  </a:cubicBezTo>
                  <a:close/>
                  <a:moveTo>
                    <a:pt x="0" y="121"/>
                  </a:moveTo>
                  <a:lnTo>
                    <a:pt x="0" y="12"/>
                  </a:lnTo>
                  <a:cubicBezTo>
                    <a:pt x="0" y="5"/>
                    <a:pt x="5" y="0"/>
                    <a:pt x="12" y="0"/>
                  </a:cubicBezTo>
                  <a:lnTo>
                    <a:pt x="64" y="0"/>
                  </a:lnTo>
                  <a:cubicBezTo>
                    <a:pt x="71" y="0"/>
                    <a:pt x="76" y="5"/>
                    <a:pt x="76" y="12"/>
                  </a:cubicBezTo>
                  <a:cubicBezTo>
                    <a:pt x="76" y="18"/>
                    <a:pt x="71" y="23"/>
                    <a:pt x="64" y="23"/>
                  </a:cubicBezTo>
                  <a:lnTo>
                    <a:pt x="12" y="23"/>
                  </a:lnTo>
                  <a:lnTo>
                    <a:pt x="23" y="12"/>
                  </a:lnTo>
                  <a:lnTo>
                    <a:pt x="23" y="121"/>
                  </a:lnTo>
                  <a:cubicBezTo>
                    <a:pt x="23" y="127"/>
                    <a:pt x="18" y="132"/>
                    <a:pt x="12" y="132"/>
                  </a:cubicBezTo>
                  <a:cubicBezTo>
                    <a:pt x="5" y="132"/>
                    <a:pt x="0" y="127"/>
                    <a:pt x="0" y="121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6" y="0"/>
                    <a:pt x="191" y="5"/>
                    <a:pt x="191" y="12"/>
                  </a:cubicBezTo>
                  <a:cubicBezTo>
                    <a:pt x="191" y="18"/>
                    <a:pt x="186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8" y="18"/>
                    <a:pt x="168" y="12"/>
                  </a:cubicBezTo>
                  <a:cubicBezTo>
                    <a:pt x="168" y="5"/>
                    <a:pt x="173" y="0"/>
                    <a:pt x="179" y="0"/>
                  </a:cubicBezTo>
                  <a:close/>
                  <a:moveTo>
                    <a:pt x="295" y="0"/>
                  </a:moveTo>
                  <a:lnTo>
                    <a:pt x="456" y="0"/>
                  </a:lnTo>
                  <a:cubicBezTo>
                    <a:pt x="462" y="0"/>
                    <a:pt x="467" y="5"/>
                    <a:pt x="467" y="12"/>
                  </a:cubicBezTo>
                  <a:cubicBezTo>
                    <a:pt x="467" y="18"/>
                    <a:pt x="462" y="23"/>
                    <a:pt x="456" y="23"/>
                  </a:cubicBezTo>
                  <a:lnTo>
                    <a:pt x="295" y="23"/>
                  </a:lnTo>
                  <a:cubicBezTo>
                    <a:pt x="288" y="23"/>
                    <a:pt x="283" y="18"/>
                    <a:pt x="283" y="12"/>
                  </a:cubicBezTo>
                  <a:cubicBezTo>
                    <a:pt x="283" y="5"/>
                    <a:pt x="288" y="0"/>
                    <a:pt x="295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3" y="5"/>
                    <a:pt x="583" y="12"/>
                  </a:cubicBezTo>
                  <a:cubicBezTo>
                    <a:pt x="583" y="18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5" y="23"/>
                    <a:pt x="560" y="18"/>
                    <a:pt x="560" y="12"/>
                  </a:cubicBezTo>
                  <a:cubicBezTo>
                    <a:pt x="560" y="5"/>
                    <a:pt x="565" y="0"/>
                    <a:pt x="571" y="0"/>
                  </a:cubicBezTo>
                  <a:close/>
                  <a:moveTo>
                    <a:pt x="686" y="0"/>
                  </a:moveTo>
                  <a:lnTo>
                    <a:pt x="848" y="0"/>
                  </a:lnTo>
                  <a:cubicBezTo>
                    <a:pt x="854" y="0"/>
                    <a:pt x="859" y="5"/>
                    <a:pt x="859" y="12"/>
                  </a:cubicBezTo>
                  <a:cubicBezTo>
                    <a:pt x="859" y="18"/>
                    <a:pt x="854" y="23"/>
                    <a:pt x="848" y="23"/>
                  </a:cubicBezTo>
                  <a:lnTo>
                    <a:pt x="686" y="23"/>
                  </a:lnTo>
                  <a:cubicBezTo>
                    <a:pt x="680" y="23"/>
                    <a:pt x="675" y="18"/>
                    <a:pt x="675" y="12"/>
                  </a:cubicBezTo>
                  <a:cubicBezTo>
                    <a:pt x="675" y="5"/>
                    <a:pt x="680" y="0"/>
                    <a:pt x="686" y="0"/>
                  </a:cubicBezTo>
                  <a:close/>
                  <a:moveTo>
                    <a:pt x="963" y="0"/>
                  </a:moveTo>
                  <a:lnTo>
                    <a:pt x="963" y="0"/>
                  </a:lnTo>
                  <a:cubicBezTo>
                    <a:pt x="969" y="0"/>
                    <a:pt x="974" y="5"/>
                    <a:pt x="974" y="12"/>
                  </a:cubicBezTo>
                  <a:cubicBezTo>
                    <a:pt x="974" y="18"/>
                    <a:pt x="969" y="23"/>
                    <a:pt x="963" y="23"/>
                  </a:cubicBezTo>
                  <a:lnTo>
                    <a:pt x="963" y="23"/>
                  </a:lnTo>
                  <a:cubicBezTo>
                    <a:pt x="956" y="23"/>
                    <a:pt x="951" y="18"/>
                    <a:pt x="951" y="12"/>
                  </a:cubicBezTo>
                  <a:cubicBezTo>
                    <a:pt x="951" y="5"/>
                    <a:pt x="956" y="0"/>
                    <a:pt x="963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6" y="0"/>
                    <a:pt x="1251" y="5"/>
                    <a:pt x="1251" y="12"/>
                  </a:cubicBezTo>
                  <a:cubicBezTo>
                    <a:pt x="1251" y="18"/>
                    <a:pt x="1246" y="23"/>
                    <a:pt x="1239" y="23"/>
                  </a:cubicBezTo>
                  <a:lnTo>
                    <a:pt x="1078" y="23"/>
                  </a:lnTo>
                  <a:cubicBezTo>
                    <a:pt x="1072" y="23"/>
                    <a:pt x="1067" y="18"/>
                    <a:pt x="1067" y="12"/>
                  </a:cubicBezTo>
                  <a:cubicBezTo>
                    <a:pt x="1067" y="5"/>
                    <a:pt x="1072" y="0"/>
                    <a:pt x="1078" y="0"/>
                  </a:cubicBezTo>
                  <a:close/>
                  <a:moveTo>
                    <a:pt x="1355" y="0"/>
                  </a:moveTo>
                  <a:lnTo>
                    <a:pt x="1355" y="0"/>
                  </a:lnTo>
                  <a:cubicBezTo>
                    <a:pt x="1361" y="0"/>
                    <a:pt x="1366" y="5"/>
                    <a:pt x="1366" y="12"/>
                  </a:cubicBezTo>
                  <a:cubicBezTo>
                    <a:pt x="1366" y="18"/>
                    <a:pt x="1361" y="23"/>
                    <a:pt x="1355" y="23"/>
                  </a:cubicBezTo>
                  <a:lnTo>
                    <a:pt x="1355" y="23"/>
                  </a:lnTo>
                  <a:cubicBezTo>
                    <a:pt x="1348" y="23"/>
                    <a:pt x="1343" y="18"/>
                    <a:pt x="1343" y="12"/>
                  </a:cubicBezTo>
                  <a:cubicBezTo>
                    <a:pt x="1343" y="5"/>
                    <a:pt x="1348" y="0"/>
                    <a:pt x="1355" y="0"/>
                  </a:cubicBezTo>
                  <a:close/>
                  <a:moveTo>
                    <a:pt x="1470" y="0"/>
                  </a:moveTo>
                  <a:lnTo>
                    <a:pt x="1631" y="0"/>
                  </a:lnTo>
                  <a:cubicBezTo>
                    <a:pt x="1637" y="0"/>
                    <a:pt x="1643" y="5"/>
                    <a:pt x="1643" y="12"/>
                  </a:cubicBezTo>
                  <a:cubicBezTo>
                    <a:pt x="1643" y="18"/>
                    <a:pt x="1637" y="23"/>
                    <a:pt x="1631" y="23"/>
                  </a:cubicBezTo>
                  <a:lnTo>
                    <a:pt x="1470" y="23"/>
                  </a:lnTo>
                  <a:cubicBezTo>
                    <a:pt x="1463" y="23"/>
                    <a:pt x="1458" y="18"/>
                    <a:pt x="1458" y="12"/>
                  </a:cubicBezTo>
                  <a:cubicBezTo>
                    <a:pt x="1458" y="5"/>
                    <a:pt x="1463" y="0"/>
                    <a:pt x="1470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3" y="0"/>
                    <a:pt x="1758" y="5"/>
                    <a:pt x="1758" y="12"/>
                  </a:cubicBezTo>
                  <a:cubicBezTo>
                    <a:pt x="1758" y="18"/>
                    <a:pt x="1753" y="23"/>
                    <a:pt x="1746" y="23"/>
                  </a:cubicBezTo>
                  <a:lnTo>
                    <a:pt x="1746" y="23"/>
                  </a:lnTo>
                  <a:cubicBezTo>
                    <a:pt x="1740" y="23"/>
                    <a:pt x="1735" y="18"/>
                    <a:pt x="1735" y="12"/>
                  </a:cubicBezTo>
                  <a:cubicBezTo>
                    <a:pt x="1735" y="5"/>
                    <a:pt x="1740" y="0"/>
                    <a:pt x="1746" y="0"/>
                  </a:cubicBezTo>
                  <a:close/>
                  <a:moveTo>
                    <a:pt x="1861" y="0"/>
                  </a:moveTo>
                  <a:lnTo>
                    <a:pt x="2023" y="0"/>
                  </a:lnTo>
                  <a:cubicBezTo>
                    <a:pt x="2029" y="0"/>
                    <a:pt x="2034" y="5"/>
                    <a:pt x="2034" y="12"/>
                  </a:cubicBezTo>
                  <a:cubicBezTo>
                    <a:pt x="2034" y="18"/>
                    <a:pt x="2029" y="23"/>
                    <a:pt x="2023" y="23"/>
                  </a:cubicBezTo>
                  <a:lnTo>
                    <a:pt x="1861" y="23"/>
                  </a:lnTo>
                  <a:cubicBezTo>
                    <a:pt x="1855" y="23"/>
                    <a:pt x="1850" y="18"/>
                    <a:pt x="1850" y="12"/>
                  </a:cubicBezTo>
                  <a:cubicBezTo>
                    <a:pt x="1850" y="5"/>
                    <a:pt x="1855" y="0"/>
                    <a:pt x="1861" y="0"/>
                  </a:cubicBezTo>
                  <a:close/>
                  <a:moveTo>
                    <a:pt x="2138" y="0"/>
                  </a:moveTo>
                  <a:lnTo>
                    <a:pt x="2138" y="0"/>
                  </a:lnTo>
                  <a:cubicBezTo>
                    <a:pt x="2144" y="0"/>
                    <a:pt x="2149" y="5"/>
                    <a:pt x="2149" y="12"/>
                  </a:cubicBezTo>
                  <a:cubicBezTo>
                    <a:pt x="2149" y="18"/>
                    <a:pt x="2144" y="23"/>
                    <a:pt x="2138" y="23"/>
                  </a:cubicBezTo>
                  <a:lnTo>
                    <a:pt x="2138" y="23"/>
                  </a:lnTo>
                  <a:cubicBezTo>
                    <a:pt x="2132" y="23"/>
                    <a:pt x="2126" y="18"/>
                    <a:pt x="2126" y="12"/>
                  </a:cubicBezTo>
                  <a:cubicBezTo>
                    <a:pt x="2126" y="5"/>
                    <a:pt x="2132" y="0"/>
                    <a:pt x="2138" y="0"/>
                  </a:cubicBezTo>
                  <a:close/>
                  <a:moveTo>
                    <a:pt x="2200" y="76"/>
                  </a:moveTo>
                  <a:lnTo>
                    <a:pt x="2200" y="237"/>
                  </a:lnTo>
                  <a:cubicBezTo>
                    <a:pt x="2200" y="244"/>
                    <a:pt x="2195" y="249"/>
                    <a:pt x="2189" y="249"/>
                  </a:cubicBezTo>
                  <a:cubicBezTo>
                    <a:pt x="2182" y="249"/>
                    <a:pt x="2177" y="244"/>
                    <a:pt x="2177" y="237"/>
                  </a:cubicBezTo>
                  <a:lnTo>
                    <a:pt x="2177" y="76"/>
                  </a:lnTo>
                  <a:cubicBezTo>
                    <a:pt x="2177" y="70"/>
                    <a:pt x="2182" y="65"/>
                    <a:pt x="2189" y="65"/>
                  </a:cubicBezTo>
                  <a:cubicBezTo>
                    <a:pt x="2195" y="65"/>
                    <a:pt x="2200" y="70"/>
                    <a:pt x="2200" y="76"/>
                  </a:cubicBezTo>
                  <a:close/>
                  <a:moveTo>
                    <a:pt x="2200" y="353"/>
                  </a:moveTo>
                  <a:lnTo>
                    <a:pt x="2200" y="353"/>
                  </a:lnTo>
                  <a:cubicBezTo>
                    <a:pt x="2200" y="359"/>
                    <a:pt x="2195" y="364"/>
                    <a:pt x="2189" y="364"/>
                  </a:cubicBezTo>
                  <a:cubicBezTo>
                    <a:pt x="2182" y="364"/>
                    <a:pt x="2177" y="359"/>
                    <a:pt x="2177" y="353"/>
                  </a:cubicBezTo>
                  <a:lnTo>
                    <a:pt x="2177" y="353"/>
                  </a:lnTo>
                  <a:cubicBezTo>
                    <a:pt x="2177" y="346"/>
                    <a:pt x="2182" y="341"/>
                    <a:pt x="2189" y="341"/>
                  </a:cubicBezTo>
                  <a:cubicBezTo>
                    <a:pt x="2195" y="341"/>
                    <a:pt x="2200" y="346"/>
                    <a:pt x="2200" y="353"/>
                  </a:cubicBezTo>
                  <a:close/>
                  <a:moveTo>
                    <a:pt x="2200" y="468"/>
                  </a:moveTo>
                  <a:lnTo>
                    <a:pt x="2200" y="629"/>
                  </a:lnTo>
                  <a:cubicBezTo>
                    <a:pt x="2200" y="636"/>
                    <a:pt x="2195" y="641"/>
                    <a:pt x="2189" y="641"/>
                  </a:cubicBezTo>
                  <a:cubicBezTo>
                    <a:pt x="2182" y="641"/>
                    <a:pt x="2177" y="636"/>
                    <a:pt x="2177" y="629"/>
                  </a:cubicBezTo>
                  <a:lnTo>
                    <a:pt x="2177" y="468"/>
                  </a:lnTo>
                  <a:cubicBezTo>
                    <a:pt x="2177" y="462"/>
                    <a:pt x="2182" y="456"/>
                    <a:pt x="2189" y="456"/>
                  </a:cubicBezTo>
                  <a:cubicBezTo>
                    <a:pt x="2195" y="456"/>
                    <a:pt x="2200" y="462"/>
                    <a:pt x="2200" y="468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1"/>
                    <a:pt x="2195" y="756"/>
                    <a:pt x="2189" y="756"/>
                  </a:cubicBezTo>
                  <a:cubicBezTo>
                    <a:pt x="2182" y="756"/>
                    <a:pt x="2177" y="751"/>
                    <a:pt x="2177" y="744"/>
                  </a:cubicBezTo>
                  <a:lnTo>
                    <a:pt x="2177" y="744"/>
                  </a:lnTo>
                  <a:cubicBezTo>
                    <a:pt x="2177" y="738"/>
                    <a:pt x="2182" y="733"/>
                    <a:pt x="2189" y="733"/>
                  </a:cubicBezTo>
                  <a:cubicBezTo>
                    <a:pt x="2195" y="733"/>
                    <a:pt x="2200" y="738"/>
                    <a:pt x="2200" y="744"/>
                  </a:cubicBezTo>
                  <a:close/>
                  <a:moveTo>
                    <a:pt x="2200" y="860"/>
                  </a:moveTo>
                  <a:lnTo>
                    <a:pt x="2200" y="1021"/>
                  </a:lnTo>
                  <a:cubicBezTo>
                    <a:pt x="2200" y="1027"/>
                    <a:pt x="2195" y="1032"/>
                    <a:pt x="2189" y="1032"/>
                  </a:cubicBezTo>
                  <a:cubicBezTo>
                    <a:pt x="2182" y="1032"/>
                    <a:pt x="2177" y="1027"/>
                    <a:pt x="2177" y="1021"/>
                  </a:cubicBezTo>
                  <a:lnTo>
                    <a:pt x="2177" y="860"/>
                  </a:lnTo>
                  <a:cubicBezTo>
                    <a:pt x="2177" y="853"/>
                    <a:pt x="2182" y="848"/>
                    <a:pt x="2189" y="848"/>
                  </a:cubicBezTo>
                  <a:cubicBezTo>
                    <a:pt x="2195" y="848"/>
                    <a:pt x="2200" y="853"/>
                    <a:pt x="2200" y="860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4245" y="2551"/>
              <a:ext cx="225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Teknik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4164" y="2628"/>
              <a:ext cx="40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Björn Mattson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" name="Freeform 103"/>
            <p:cNvSpPr>
              <a:spLocks noEditPoints="1"/>
            </p:cNvSpPr>
            <p:nvPr/>
          </p:nvSpPr>
          <p:spPr bwMode="auto">
            <a:xfrm>
              <a:off x="5513" y="2271"/>
              <a:ext cx="534" cy="270"/>
            </a:xfrm>
            <a:custGeom>
              <a:avLst/>
              <a:gdLst/>
              <a:ahLst/>
              <a:cxnLst>
                <a:cxn ang="0">
                  <a:pos x="2004" y="1088"/>
                </a:cxn>
                <a:cxn ang="0">
                  <a:pos x="1889" y="1111"/>
                </a:cxn>
                <a:cxn ang="0">
                  <a:pos x="1889" y="1088"/>
                </a:cxn>
                <a:cxn ang="0">
                  <a:pos x="1613" y="1111"/>
                </a:cxn>
                <a:cxn ang="0">
                  <a:pos x="1785" y="1100"/>
                </a:cxn>
                <a:cxn ang="0">
                  <a:pos x="1486" y="1100"/>
                </a:cxn>
                <a:cxn ang="0">
                  <a:pos x="1497" y="1111"/>
                </a:cxn>
                <a:cxn ang="0">
                  <a:pos x="1221" y="1088"/>
                </a:cxn>
                <a:cxn ang="0">
                  <a:pos x="1106" y="1111"/>
                </a:cxn>
                <a:cxn ang="0">
                  <a:pos x="1106" y="1088"/>
                </a:cxn>
                <a:cxn ang="0">
                  <a:pos x="829" y="1111"/>
                </a:cxn>
                <a:cxn ang="0">
                  <a:pos x="1002" y="1100"/>
                </a:cxn>
                <a:cxn ang="0">
                  <a:pos x="703" y="1100"/>
                </a:cxn>
                <a:cxn ang="0">
                  <a:pos x="714" y="1111"/>
                </a:cxn>
                <a:cxn ang="0">
                  <a:pos x="438" y="1088"/>
                </a:cxn>
                <a:cxn ang="0">
                  <a:pos x="322" y="1111"/>
                </a:cxn>
                <a:cxn ang="0">
                  <a:pos x="322" y="1088"/>
                </a:cxn>
                <a:cxn ang="0">
                  <a:pos x="46" y="1111"/>
                </a:cxn>
                <a:cxn ang="0">
                  <a:pos x="219" y="1100"/>
                </a:cxn>
                <a:cxn ang="0">
                  <a:pos x="12" y="1007"/>
                </a:cxn>
                <a:cxn ang="0">
                  <a:pos x="0" y="1019"/>
                </a:cxn>
                <a:cxn ang="0">
                  <a:pos x="23" y="742"/>
                </a:cxn>
                <a:cxn ang="0">
                  <a:pos x="0" y="627"/>
                </a:cxn>
                <a:cxn ang="0">
                  <a:pos x="23" y="627"/>
                </a:cxn>
                <a:cxn ang="0">
                  <a:pos x="0" y="350"/>
                </a:cxn>
                <a:cxn ang="0">
                  <a:pos x="12" y="523"/>
                </a:cxn>
                <a:cxn ang="0">
                  <a:pos x="12" y="224"/>
                </a:cxn>
                <a:cxn ang="0">
                  <a:pos x="0" y="235"/>
                </a:cxn>
                <a:cxn ang="0">
                  <a:pos x="64" y="0"/>
                </a:cxn>
                <a:cxn ang="0">
                  <a:pos x="23" y="11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6" y="0"/>
                </a:cxn>
                <a:cxn ang="0">
                  <a:pos x="283" y="11"/>
                </a:cxn>
                <a:cxn ang="0">
                  <a:pos x="583" y="11"/>
                </a:cxn>
                <a:cxn ang="0">
                  <a:pos x="571" y="0"/>
                </a:cxn>
                <a:cxn ang="0">
                  <a:pos x="848" y="23"/>
                </a:cxn>
                <a:cxn ang="0">
                  <a:pos x="963" y="0"/>
                </a:cxn>
                <a:cxn ang="0">
                  <a:pos x="963" y="23"/>
                </a:cxn>
                <a:cxn ang="0">
                  <a:pos x="1239" y="0"/>
                </a:cxn>
                <a:cxn ang="0">
                  <a:pos x="1066" y="11"/>
                </a:cxn>
                <a:cxn ang="0">
                  <a:pos x="1366" y="11"/>
                </a:cxn>
                <a:cxn ang="0">
                  <a:pos x="1354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3" y="0"/>
                </a:cxn>
                <a:cxn ang="0">
                  <a:pos x="1850" y="11"/>
                </a:cxn>
                <a:cxn ang="0">
                  <a:pos x="2149" y="11"/>
                </a:cxn>
                <a:cxn ang="0">
                  <a:pos x="2138" y="0"/>
                </a:cxn>
                <a:cxn ang="0">
                  <a:pos x="2177" y="237"/>
                </a:cxn>
                <a:cxn ang="0">
                  <a:pos x="2200" y="352"/>
                </a:cxn>
                <a:cxn ang="0">
                  <a:pos x="2177" y="352"/>
                </a:cxn>
                <a:cxn ang="0">
                  <a:pos x="2200" y="628"/>
                </a:cxn>
                <a:cxn ang="0">
                  <a:pos x="2189" y="456"/>
                </a:cxn>
                <a:cxn ang="0">
                  <a:pos x="2189" y="755"/>
                </a:cxn>
                <a:cxn ang="0">
                  <a:pos x="2200" y="744"/>
                </a:cxn>
                <a:cxn ang="0">
                  <a:pos x="2177" y="1020"/>
                </a:cxn>
              </a:cxnLst>
              <a:rect l="0" t="0" r="r" b="b"/>
              <a:pathLst>
                <a:path w="2200" h="1111">
                  <a:moveTo>
                    <a:pt x="2166" y="1111"/>
                  </a:moveTo>
                  <a:lnTo>
                    <a:pt x="2004" y="1111"/>
                  </a:lnTo>
                  <a:cubicBezTo>
                    <a:pt x="1998" y="1111"/>
                    <a:pt x="1993" y="1106"/>
                    <a:pt x="1993" y="1100"/>
                  </a:cubicBezTo>
                  <a:cubicBezTo>
                    <a:pt x="1993" y="1093"/>
                    <a:pt x="1998" y="1088"/>
                    <a:pt x="2004" y="1088"/>
                  </a:cubicBezTo>
                  <a:lnTo>
                    <a:pt x="2166" y="1088"/>
                  </a:lnTo>
                  <a:cubicBezTo>
                    <a:pt x="2172" y="1088"/>
                    <a:pt x="2177" y="1093"/>
                    <a:pt x="2177" y="1100"/>
                  </a:cubicBezTo>
                  <a:cubicBezTo>
                    <a:pt x="2177" y="1106"/>
                    <a:pt x="2172" y="1111"/>
                    <a:pt x="2166" y="1111"/>
                  </a:cubicBezTo>
                  <a:close/>
                  <a:moveTo>
                    <a:pt x="1889" y="1111"/>
                  </a:moveTo>
                  <a:lnTo>
                    <a:pt x="1889" y="1111"/>
                  </a:lnTo>
                  <a:cubicBezTo>
                    <a:pt x="1883" y="1111"/>
                    <a:pt x="1878" y="1106"/>
                    <a:pt x="1878" y="1100"/>
                  </a:cubicBezTo>
                  <a:cubicBezTo>
                    <a:pt x="1878" y="1093"/>
                    <a:pt x="1883" y="1088"/>
                    <a:pt x="1889" y="1088"/>
                  </a:cubicBezTo>
                  <a:lnTo>
                    <a:pt x="1889" y="1088"/>
                  </a:lnTo>
                  <a:cubicBezTo>
                    <a:pt x="1896" y="1088"/>
                    <a:pt x="1901" y="1093"/>
                    <a:pt x="1901" y="1100"/>
                  </a:cubicBezTo>
                  <a:cubicBezTo>
                    <a:pt x="1901" y="1106"/>
                    <a:pt x="1896" y="1111"/>
                    <a:pt x="1889" y="1111"/>
                  </a:cubicBezTo>
                  <a:close/>
                  <a:moveTo>
                    <a:pt x="1774" y="1111"/>
                  </a:moveTo>
                  <a:lnTo>
                    <a:pt x="1613" y="1111"/>
                  </a:lnTo>
                  <a:cubicBezTo>
                    <a:pt x="1606" y="1111"/>
                    <a:pt x="1601" y="1106"/>
                    <a:pt x="1601" y="1100"/>
                  </a:cubicBezTo>
                  <a:cubicBezTo>
                    <a:pt x="1601" y="1093"/>
                    <a:pt x="1606" y="1088"/>
                    <a:pt x="1613" y="1088"/>
                  </a:cubicBezTo>
                  <a:lnTo>
                    <a:pt x="1774" y="1088"/>
                  </a:lnTo>
                  <a:cubicBezTo>
                    <a:pt x="1780" y="1088"/>
                    <a:pt x="1785" y="1093"/>
                    <a:pt x="1785" y="1100"/>
                  </a:cubicBezTo>
                  <a:cubicBezTo>
                    <a:pt x="1785" y="1106"/>
                    <a:pt x="1780" y="1111"/>
                    <a:pt x="1774" y="1111"/>
                  </a:cubicBezTo>
                  <a:close/>
                  <a:moveTo>
                    <a:pt x="1497" y="1111"/>
                  </a:moveTo>
                  <a:lnTo>
                    <a:pt x="1497" y="1111"/>
                  </a:lnTo>
                  <a:cubicBezTo>
                    <a:pt x="1491" y="1111"/>
                    <a:pt x="1486" y="1106"/>
                    <a:pt x="1486" y="1100"/>
                  </a:cubicBezTo>
                  <a:cubicBezTo>
                    <a:pt x="1486" y="1093"/>
                    <a:pt x="1491" y="1088"/>
                    <a:pt x="1497" y="1088"/>
                  </a:cubicBezTo>
                  <a:lnTo>
                    <a:pt x="1497" y="1088"/>
                  </a:lnTo>
                  <a:cubicBezTo>
                    <a:pt x="1504" y="1088"/>
                    <a:pt x="1509" y="1093"/>
                    <a:pt x="1509" y="1100"/>
                  </a:cubicBezTo>
                  <a:cubicBezTo>
                    <a:pt x="1509" y="1106"/>
                    <a:pt x="1504" y="1111"/>
                    <a:pt x="1497" y="1111"/>
                  </a:cubicBezTo>
                  <a:close/>
                  <a:moveTo>
                    <a:pt x="1382" y="1111"/>
                  </a:moveTo>
                  <a:lnTo>
                    <a:pt x="1221" y="1111"/>
                  </a:lnTo>
                  <a:cubicBezTo>
                    <a:pt x="1215" y="1111"/>
                    <a:pt x="1209" y="1106"/>
                    <a:pt x="1209" y="1100"/>
                  </a:cubicBezTo>
                  <a:cubicBezTo>
                    <a:pt x="1209" y="1093"/>
                    <a:pt x="1215" y="1088"/>
                    <a:pt x="1221" y="1088"/>
                  </a:cubicBezTo>
                  <a:lnTo>
                    <a:pt x="1382" y="1088"/>
                  </a:lnTo>
                  <a:cubicBezTo>
                    <a:pt x="1389" y="1088"/>
                    <a:pt x="1394" y="1093"/>
                    <a:pt x="1394" y="1100"/>
                  </a:cubicBezTo>
                  <a:cubicBezTo>
                    <a:pt x="1394" y="1106"/>
                    <a:pt x="1389" y="1111"/>
                    <a:pt x="1382" y="1111"/>
                  </a:cubicBezTo>
                  <a:close/>
                  <a:moveTo>
                    <a:pt x="1106" y="1111"/>
                  </a:moveTo>
                  <a:lnTo>
                    <a:pt x="1106" y="1111"/>
                  </a:lnTo>
                  <a:cubicBezTo>
                    <a:pt x="1099" y="1111"/>
                    <a:pt x="1094" y="1106"/>
                    <a:pt x="1094" y="1100"/>
                  </a:cubicBezTo>
                  <a:cubicBezTo>
                    <a:pt x="1094" y="1093"/>
                    <a:pt x="1099" y="1088"/>
                    <a:pt x="1106" y="1088"/>
                  </a:cubicBezTo>
                  <a:lnTo>
                    <a:pt x="1106" y="1088"/>
                  </a:lnTo>
                  <a:cubicBezTo>
                    <a:pt x="1112" y="1088"/>
                    <a:pt x="1117" y="1093"/>
                    <a:pt x="1117" y="1100"/>
                  </a:cubicBezTo>
                  <a:cubicBezTo>
                    <a:pt x="1117" y="1106"/>
                    <a:pt x="1112" y="1111"/>
                    <a:pt x="1106" y="1111"/>
                  </a:cubicBezTo>
                  <a:close/>
                  <a:moveTo>
                    <a:pt x="991" y="1111"/>
                  </a:moveTo>
                  <a:lnTo>
                    <a:pt x="829" y="1111"/>
                  </a:lnTo>
                  <a:cubicBezTo>
                    <a:pt x="823" y="1111"/>
                    <a:pt x="818" y="1106"/>
                    <a:pt x="818" y="1100"/>
                  </a:cubicBezTo>
                  <a:cubicBezTo>
                    <a:pt x="818" y="1093"/>
                    <a:pt x="823" y="1088"/>
                    <a:pt x="829" y="1088"/>
                  </a:cubicBezTo>
                  <a:lnTo>
                    <a:pt x="991" y="1088"/>
                  </a:lnTo>
                  <a:cubicBezTo>
                    <a:pt x="997" y="1088"/>
                    <a:pt x="1002" y="1093"/>
                    <a:pt x="1002" y="1100"/>
                  </a:cubicBezTo>
                  <a:cubicBezTo>
                    <a:pt x="1002" y="1106"/>
                    <a:pt x="997" y="1111"/>
                    <a:pt x="991" y="1111"/>
                  </a:cubicBezTo>
                  <a:close/>
                  <a:moveTo>
                    <a:pt x="714" y="1111"/>
                  </a:moveTo>
                  <a:lnTo>
                    <a:pt x="714" y="1111"/>
                  </a:lnTo>
                  <a:cubicBezTo>
                    <a:pt x="708" y="1111"/>
                    <a:pt x="703" y="1106"/>
                    <a:pt x="703" y="1100"/>
                  </a:cubicBezTo>
                  <a:cubicBezTo>
                    <a:pt x="703" y="1093"/>
                    <a:pt x="708" y="1088"/>
                    <a:pt x="714" y="1088"/>
                  </a:cubicBezTo>
                  <a:lnTo>
                    <a:pt x="714" y="1088"/>
                  </a:lnTo>
                  <a:cubicBezTo>
                    <a:pt x="720" y="1088"/>
                    <a:pt x="726" y="1093"/>
                    <a:pt x="726" y="1100"/>
                  </a:cubicBezTo>
                  <a:cubicBezTo>
                    <a:pt x="726" y="1106"/>
                    <a:pt x="720" y="1111"/>
                    <a:pt x="714" y="1111"/>
                  </a:cubicBezTo>
                  <a:close/>
                  <a:moveTo>
                    <a:pt x="599" y="1111"/>
                  </a:moveTo>
                  <a:lnTo>
                    <a:pt x="438" y="1111"/>
                  </a:lnTo>
                  <a:cubicBezTo>
                    <a:pt x="431" y="1111"/>
                    <a:pt x="426" y="1106"/>
                    <a:pt x="426" y="1100"/>
                  </a:cubicBezTo>
                  <a:cubicBezTo>
                    <a:pt x="426" y="1093"/>
                    <a:pt x="431" y="1088"/>
                    <a:pt x="438" y="1088"/>
                  </a:cubicBezTo>
                  <a:lnTo>
                    <a:pt x="599" y="1088"/>
                  </a:lnTo>
                  <a:cubicBezTo>
                    <a:pt x="605" y="1088"/>
                    <a:pt x="610" y="1093"/>
                    <a:pt x="610" y="1100"/>
                  </a:cubicBezTo>
                  <a:cubicBezTo>
                    <a:pt x="610" y="1106"/>
                    <a:pt x="605" y="1111"/>
                    <a:pt x="599" y="1111"/>
                  </a:cubicBezTo>
                  <a:close/>
                  <a:moveTo>
                    <a:pt x="322" y="1111"/>
                  </a:moveTo>
                  <a:lnTo>
                    <a:pt x="322" y="1111"/>
                  </a:lnTo>
                  <a:cubicBezTo>
                    <a:pt x="316" y="1111"/>
                    <a:pt x="311" y="1106"/>
                    <a:pt x="311" y="1100"/>
                  </a:cubicBezTo>
                  <a:cubicBezTo>
                    <a:pt x="311" y="1093"/>
                    <a:pt x="316" y="1088"/>
                    <a:pt x="322" y="1088"/>
                  </a:cubicBezTo>
                  <a:lnTo>
                    <a:pt x="322" y="1088"/>
                  </a:lnTo>
                  <a:cubicBezTo>
                    <a:pt x="329" y="1088"/>
                    <a:pt x="334" y="1093"/>
                    <a:pt x="334" y="1100"/>
                  </a:cubicBezTo>
                  <a:cubicBezTo>
                    <a:pt x="334" y="1106"/>
                    <a:pt x="329" y="1111"/>
                    <a:pt x="322" y="1111"/>
                  </a:cubicBezTo>
                  <a:close/>
                  <a:moveTo>
                    <a:pt x="207" y="1111"/>
                  </a:moveTo>
                  <a:lnTo>
                    <a:pt x="46" y="1111"/>
                  </a:lnTo>
                  <a:cubicBezTo>
                    <a:pt x="39" y="1111"/>
                    <a:pt x="34" y="1106"/>
                    <a:pt x="34" y="1100"/>
                  </a:cubicBezTo>
                  <a:cubicBezTo>
                    <a:pt x="34" y="1093"/>
                    <a:pt x="39" y="1088"/>
                    <a:pt x="46" y="1088"/>
                  </a:cubicBezTo>
                  <a:lnTo>
                    <a:pt x="207" y="1088"/>
                  </a:lnTo>
                  <a:cubicBezTo>
                    <a:pt x="213" y="1088"/>
                    <a:pt x="219" y="1093"/>
                    <a:pt x="219" y="1100"/>
                  </a:cubicBezTo>
                  <a:cubicBezTo>
                    <a:pt x="219" y="1106"/>
                    <a:pt x="213" y="1111"/>
                    <a:pt x="207" y="1111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2"/>
                    <a:pt x="5" y="1007"/>
                    <a:pt x="12" y="1007"/>
                  </a:cubicBezTo>
                  <a:cubicBezTo>
                    <a:pt x="18" y="1007"/>
                    <a:pt x="23" y="1012"/>
                    <a:pt x="23" y="1019"/>
                  </a:cubicBezTo>
                  <a:lnTo>
                    <a:pt x="23" y="1019"/>
                  </a:lnTo>
                  <a:cubicBezTo>
                    <a:pt x="23" y="1025"/>
                    <a:pt x="18" y="1030"/>
                    <a:pt x="12" y="1030"/>
                  </a:cubicBezTo>
                  <a:cubicBezTo>
                    <a:pt x="5" y="1030"/>
                    <a:pt x="0" y="1025"/>
                    <a:pt x="0" y="1019"/>
                  </a:cubicBezTo>
                  <a:close/>
                  <a:moveTo>
                    <a:pt x="0" y="903"/>
                  </a:moveTo>
                  <a:lnTo>
                    <a:pt x="0" y="742"/>
                  </a:lnTo>
                  <a:cubicBezTo>
                    <a:pt x="0" y="736"/>
                    <a:pt x="5" y="731"/>
                    <a:pt x="12" y="731"/>
                  </a:cubicBezTo>
                  <a:cubicBezTo>
                    <a:pt x="18" y="731"/>
                    <a:pt x="23" y="736"/>
                    <a:pt x="23" y="742"/>
                  </a:cubicBezTo>
                  <a:lnTo>
                    <a:pt x="23" y="903"/>
                  </a:lnTo>
                  <a:cubicBezTo>
                    <a:pt x="23" y="910"/>
                    <a:pt x="18" y="915"/>
                    <a:pt x="12" y="915"/>
                  </a:cubicBezTo>
                  <a:cubicBezTo>
                    <a:pt x="5" y="915"/>
                    <a:pt x="0" y="910"/>
                    <a:pt x="0" y="903"/>
                  </a:cubicBezTo>
                  <a:close/>
                  <a:moveTo>
                    <a:pt x="0" y="627"/>
                  </a:moveTo>
                  <a:lnTo>
                    <a:pt x="0" y="627"/>
                  </a:lnTo>
                  <a:cubicBezTo>
                    <a:pt x="0" y="620"/>
                    <a:pt x="5" y="615"/>
                    <a:pt x="12" y="615"/>
                  </a:cubicBezTo>
                  <a:cubicBezTo>
                    <a:pt x="18" y="615"/>
                    <a:pt x="23" y="620"/>
                    <a:pt x="23" y="627"/>
                  </a:cubicBezTo>
                  <a:lnTo>
                    <a:pt x="23" y="627"/>
                  </a:lnTo>
                  <a:cubicBezTo>
                    <a:pt x="23" y="633"/>
                    <a:pt x="18" y="638"/>
                    <a:pt x="12" y="638"/>
                  </a:cubicBezTo>
                  <a:cubicBezTo>
                    <a:pt x="5" y="638"/>
                    <a:pt x="0" y="633"/>
                    <a:pt x="0" y="627"/>
                  </a:cubicBezTo>
                  <a:close/>
                  <a:moveTo>
                    <a:pt x="0" y="512"/>
                  </a:moveTo>
                  <a:lnTo>
                    <a:pt x="0" y="350"/>
                  </a:lnTo>
                  <a:cubicBezTo>
                    <a:pt x="0" y="344"/>
                    <a:pt x="5" y="339"/>
                    <a:pt x="12" y="339"/>
                  </a:cubicBezTo>
                  <a:cubicBezTo>
                    <a:pt x="18" y="339"/>
                    <a:pt x="23" y="344"/>
                    <a:pt x="23" y="350"/>
                  </a:cubicBezTo>
                  <a:lnTo>
                    <a:pt x="23" y="512"/>
                  </a:lnTo>
                  <a:cubicBezTo>
                    <a:pt x="23" y="518"/>
                    <a:pt x="18" y="523"/>
                    <a:pt x="12" y="523"/>
                  </a:cubicBezTo>
                  <a:cubicBezTo>
                    <a:pt x="5" y="523"/>
                    <a:pt x="0" y="518"/>
                    <a:pt x="0" y="512"/>
                  </a:cubicBezTo>
                  <a:close/>
                  <a:moveTo>
                    <a:pt x="0" y="235"/>
                  </a:moveTo>
                  <a:lnTo>
                    <a:pt x="0" y="235"/>
                  </a:lnTo>
                  <a:cubicBezTo>
                    <a:pt x="0" y="229"/>
                    <a:pt x="5" y="224"/>
                    <a:pt x="12" y="224"/>
                  </a:cubicBezTo>
                  <a:cubicBezTo>
                    <a:pt x="18" y="224"/>
                    <a:pt x="23" y="229"/>
                    <a:pt x="23" y="235"/>
                  </a:cubicBezTo>
                  <a:lnTo>
                    <a:pt x="23" y="235"/>
                  </a:lnTo>
                  <a:cubicBezTo>
                    <a:pt x="23" y="242"/>
                    <a:pt x="18" y="247"/>
                    <a:pt x="12" y="247"/>
                  </a:cubicBezTo>
                  <a:cubicBezTo>
                    <a:pt x="5" y="247"/>
                    <a:pt x="0" y="242"/>
                    <a:pt x="0" y="235"/>
                  </a:cubicBezTo>
                  <a:close/>
                  <a:moveTo>
                    <a:pt x="0" y="120"/>
                  </a:move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64" y="0"/>
                  </a:lnTo>
                  <a:cubicBezTo>
                    <a:pt x="70" y="0"/>
                    <a:pt x="76" y="5"/>
                    <a:pt x="76" y="11"/>
                  </a:cubicBezTo>
                  <a:cubicBezTo>
                    <a:pt x="76" y="17"/>
                    <a:pt x="70" y="23"/>
                    <a:pt x="64" y="23"/>
                  </a:cubicBezTo>
                  <a:lnTo>
                    <a:pt x="12" y="23"/>
                  </a:lnTo>
                  <a:lnTo>
                    <a:pt x="23" y="11"/>
                  </a:lnTo>
                  <a:lnTo>
                    <a:pt x="23" y="120"/>
                  </a:lnTo>
                  <a:cubicBezTo>
                    <a:pt x="23" y="126"/>
                    <a:pt x="18" y="131"/>
                    <a:pt x="12" y="131"/>
                  </a:cubicBezTo>
                  <a:cubicBezTo>
                    <a:pt x="5" y="131"/>
                    <a:pt x="0" y="126"/>
                    <a:pt x="0" y="120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6" y="0"/>
                    <a:pt x="191" y="5"/>
                    <a:pt x="191" y="11"/>
                  </a:cubicBezTo>
                  <a:cubicBezTo>
                    <a:pt x="191" y="17"/>
                    <a:pt x="186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8" y="17"/>
                    <a:pt x="168" y="11"/>
                  </a:cubicBezTo>
                  <a:cubicBezTo>
                    <a:pt x="168" y="5"/>
                    <a:pt x="173" y="0"/>
                    <a:pt x="179" y="0"/>
                  </a:cubicBezTo>
                  <a:close/>
                  <a:moveTo>
                    <a:pt x="295" y="0"/>
                  </a:moveTo>
                  <a:lnTo>
                    <a:pt x="456" y="0"/>
                  </a:lnTo>
                  <a:cubicBezTo>
                    <a:pt x="462" y="0"/>
                    <a:pt x="467" y="5"/>
                    <a:pt x="467" y="11"/>
                  </a:cubicBezTo>
                  <a:cubicBezTo>
                    <a:pt x="467" y="17"/>
                    <a:pt x="462" y="23"/>
                    <a:pt x="456" y="23"/>
                  </a:cubicBezTo>
                  <a:lnTo>
                    <a:pt x="295" y="23"/>
                  </a:lnTo>
                  <a:cubicBezTo>
                    <a:pt x="288" y="23"/>
                    <a:pt x="283" y="17"/>
                    <a:pt x="283" y="11"/>
                  </a:cubicBezTo>
                  <a:cubicBezTo>
                    <a:pt x="283" y="5"/>
                    <a:pt x="288" y="0"/>
                    <a:pt x="295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3" y="5"/>
                    <a:pt x="583" y="11"/>
                  </a:cubicBezTo>
                  <a:cubicBezTo>
                    <a:pt x="583" y="17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5" y="23"/>
                    <a:pt x="559" y="17"/>
                    <a:pt x="559" y="11"/>
                  </a:cubicBezTo>
                  <a:cubicBezTo>
                    <a:pt x="559" y="5"/>
                    <a:pt x="565" y="0"/>
                    <a:pt x="571" y="0"/>
                  </a:cubicBezTo>
                  <a:close/>
                  <a:moveTo>
                    <a:pt x="686" y="0"/>
                  </a:moveTo>
                  <a:lnTo>
                    <a:pt x="848" y="0"/>
                  </a:lnTo>
                  <a:cubicBezTo>
                    <a:pt x="854" y="0"/>
                    <a:pt x="859" y="5"/>
                    <a:pt x="859" y="11"/>
                  </a:cubicBezTo>
                  <a:cubicBezTo>
                    <a:pt x="859" y="17"/>
                    <a:pt x="854" y="23"/>
                    <a:pt x="848" y="23"/>
                  </a:cubicBezTo>
                  <a:lnTo>
                    <a:pt x="686" y="23"/>
                  </a:lnTo>
                  <a:cubicBezTo>
                    <a:pt x="680" y="23"/>
                    <a:pt x="675" y="17"/>
                    <a:pt x="675" y="11"/>
                  </a:cubicBezTo>
                  <a:cubicBezTo>
                    <a:pt x="675" y="5"/>
                    <a:pt x="680" y="0"/>
                    <a:pt x="686" y="0"/>
                  </a:cubicBezTo>
                  <a:close/>
                  <a:moveTo>
                    <a:pt x="963" y="0"/>
                  </a:moveTo>
                  <a:lnTo>
                    <a:pt x="963" y="0"/>
                  </a:lnTo>
                  <a:cubicBezTo>
                    <a:pt x="969" y="0"/>
                    <a:pt x="974" y="5"/>
                    <a:pt x="974" y="11"/>
                  </a:cubicBezTo>
                  <a:cubicBezTo>
                    <a:pt x="974" y="17"/>
                    <a:pt x="969" y="23"/>
                    <a:pt x="963" y="23"/>
                  </a:cubicBezTo>
                  <a:lnTo>
                    <a:pt x="963" y="23"/>
                  </a:lnTo>
                  <a:cubicBezTo>
                    <a:pt x="956" y="23"/>
                    <a:pt x="951" y="17"/>
                    <a:pt x="951" y="11"/>
                  </a:cubicBezTo>
                  <a:cubicBezTo>
                    <a:pt x="951" y="5"/>
                    <a:pt x="956" y="0"/>
                    <a:pt x="963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6" y="0"/>
                    <a:pt x="1251" y="5"/>
                    <a:pt x="1251" y="11"/>
                  </a:cubicBezTo>
                  <a:cubicBezTo>
                    <a:pt x="1251" y="17"/>
                    <a:pt x="1246" y="23"/>
                    <a:pt x="1239" y="23"/>
                  </a:cubicBezTo>
                  <a:lnTo>
                    <a:pt x="1078" y="23"/>
                  </a:lnTo>
                  <a:cubicBezTo>
                    <a:pt x="1072" y="23"/>
                    <a:pt x="1066" y="17"/>
                    <a:pt x="1066" y="11"/>
                  </a:cubicBezTo>
                  <a:cubicBezTo>
                    <a:pt x="1066" y="5"/>
                    <a:pt x="1072" y="0"/>
                    <a:pt x="1078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1" y="0"/>
                    <a:pt x="1366" y="5"/>
                    <a:pt x="1366" y="11"/>
                  </a:cubicBezTo>
                  <a:cubicBezTo>
                    <a:pt x="1366" y="17"/>
                    <a:pt x="1361" y="23"/>
                    <a:pt x="1354" y="23"/>
                  </a:cubicBezTo>
                  <a:lnTo>
                    <a:pt x="1354" y="23"/>
                  </a:lnTo>
                  <a:cubicBezTo>
                    <a:pt x="1348" y="23"/>
                    <a:pt x="1343" y="17"/>
                    <a:pt x="1343" y="11"/>
                  </a:cubicBezTo>
                  <a:cubicBezTo>
                    <a:pt x="1343" y="5"/>
                    <a:pt x="1348" y="0"/>
                    <a:pt x="1354" y="0"/>
                  </a:cubicBezTo>
                  <a:close/>
                  <a:moveTo>
                    <a:pt x="1470" y="0"/>
                  </a:moveTo>
                  <a:lnTo>
                    <a:pt x="1631" y="0"/>
                  </a:lnTo>
                  <a:cubicBezTo>
                    <a:pt x="1637" y="0"/>
                    <a:pt x="1642" y="5"/>
                    <a:pt x="1642" y="11"/>
                  </a:cubicBezTo>
                  <a:cubicBezTo>
                    <a:pt x="1642" y="17"/>
                    <a:pt x="1637" y="23"/>
                    <a:pt x="1631" y="23"/>
                  </a:cubicBezTo>
                  <a:lnTo>
                    <a:pt x="1470" y="23"/>
                  </a:lnTo>
                  <a:cubicBezTo>
                    <a:pt x="1463" y="23"/>
                    <a:pt x="1458" y="17"/>
                    <a:pt x="1458" y="11"/>
                  </a:cubicBezTo>
                  <a:cubicBezTo>
                    <a:pt x="1458" y="5"/>
                    <a:pt x="1463" y="0"/>
                    <a:pt x="1470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3" y="0"/>
                    <a:pt x="1758" y="5"/>
                    <a:pt x="1758" y="11"/>
                  </a:cubicBezTo>
                  <a:cubicBezTo>
                    <a:pt x="1758" y="17"/>
                    <a:pt x="1753" y="23"/>
                    <a:pt x="1746" y="23"/>
                  </a:cubicBezTo>
                  <a:lnTo>
                    <a:pt x="1746" y="23"/>
                  </a:lnTo>
                  <a:cubicBezTo>
                    <a:pt x="1740" y="23"/>
                    <a:pt x="1735" y="17"/>
                    <a:pt x="1735" y="11"/>
                  </a:cubicBezTo>
                  <a:cubicBezTo>
                    <a:pt x="1735" y="5"/>
                    <a:pt x="1740" y="0"/>
                    <a:pt x="1746" y="0"/>
                  </a:cubicBezTo>
                  <a:close/>
                  <a:moveTo>
                    <a:pt x="1861" y="0"/>
                  </a:moveTo>
                  <a:lnTo>
                    <a:pt x="2023" y="0"/>
                  </a:lnTo>
                  <a:cubicBezTo>
                    <a:pt x="2029" y="0"/>
                    <a:pt x="2034" y="5"/>
                    <a:pt x="2034" y="11"/>
                  </a:cubicBezTo>
                  <a:cubicBezTo>
                    <a:pt x="2034" y="17"/>
                    <a:pt x="2029" y="23"/>
                    <a:pt x="2023" y="23"/>
                  </a:cubicBezTo>
                  <a:lnTo>
                    <a:pt x="1861" y="23"/>
                  </a:lnTo>
                  <a:cubicBezTo>
                    <a:pt x="1855" y="23"/>
                    <a:pt x="1850" y="17"/>
                    <a:pt x="1850" y="11"/>
                  </a:cubicBezTo>
                  <a:cubicBezTo>
                    <a:pt x="1850" y="5"/>
                    <a:pt x="1855" y="0"/>
                    <a:pt x="1861" y="0"/>
                  </a:cubicBezTo>
                  <a:close/>
                  <a:moveTo>
                    <a:pt x="2138" y="0"/>
                  </a:moveTo>
                  <a:lnTo>
                    <a:pt x="2138" y="0"/>
                  </a:lnTo>
                  <a:cubicBezTo>
                    <a:pt x="2144" y="0"/>
                    <a:pt x="2149" y="5"/>
                    <a:pt x="2149" y="11"/>
                  </a:cubicBezTo>
                  <a:cubicBezTo>
                    <a:pt x="2149" y="17"/>
                    <a:pt x="2144" y="23"/>
                    <a:pt x="2138" y="23"/>
                  </a:cubicBezTo>
                  <a:lnTo>
                    <a:pt x="2138" y="23"/>
                  </a:lnTo>
                  <a:cubicBezTo>
                    <a:pt x="2131" y="23"/>
                    <a:pt x="2126" y="17"/>
                    <a:pt x="2126" y="11"/>
                  </a:cubicBezTo>
                  <a:cubicBezTo>
                    <a:pt x="2126" y="5"/>
                    <a:pt x="2131" y="0"/>
                    <a:pt x="2138" y="0"/>
                  </a:cubicBezTo>
                  <a:close/>
                  <a:moveTo>
                    <a:pt x="2200" y="75"/>
                  </a:moveTo>
                  <a:lnTo>
                    <a:pt x="2200" y="237"/>
                  </a:lnTo>
                  <a:cubicBezTo>
                    <a:pt x="2200" y="243"/>
                    <a:pt x="2195" y="248"/>
                    <a:pt x="2189" y="248"/>
                  </a:cubicBezTo>
                  <a:cubicBezTo>
                    <a:pt x="2182" y="248"/>
                    <a:pt x="2177" y="243"/>
                    <a:pt x="2177" y="237"/>
                  </a:cubicBezTo>
                  <a:lnTo>
                    <a:pt x="2177" y="75"/>
                  </a:lnTo>
                  <a:cubicBezTo>
                    <a:pt x="2177" y="69"/>
                    <a:pt x="2182" y="64"/>
                    <a:pt x="2189" y="64"/>
                  </a:cubicBezTo>
                  <a:cubicBezTo>
                    <a:pt x="2195" y="64"/>
                    <a:pt x="2200" y="69"/>
                    <a:pt x="2200" y="75"/>
                  </a:cubicBezTo>
                  <a:close/>
                  <a:moveTo>
                    <a:pt x="2200" y="352"/>
                  </a:moveTo>
                  <a:lnTo>
                    <a:pt x="2200" y="352"/>
                  </a:lnTo>
                  <a:cubicBezTo>
                    <a:pt x="2200" y="358"/>
                    <a:pt x="2195" y="363"/>
                    <a:pt x="2189" y="363"/>
                  </a:cubicBezTo>
                  <a:cubicBezTo>
                    <a:pt x="2182" y="363"/>
                    <a:pt x="2177" y="358"/>
                    <a:pt x="2177" y="352"/>
                  </a:cubicBezTo>
                  <a:lnTo>
                    <a:pt x="2177" y="352"/>
                  </a:lnTo>
                  <a:cubicBezTo>
                    <a:pt x="2177" y="346"/>
                    <a:pt x="2182" y="340"/>
                    <a:pt x="2189" y="340"/>
                  </a:cubicBezTo>
                  <a:cubicBezTo>
                    <a:pt x="2195" y="340"/>
                    <a:pt x="2200" y="346"/>
                    <a:pt x="2200" y="352"/>
                  </a:cubicBezTo>
                  <a:close/>
                  <a:moveTo>
                    <a:pt x="2200" y="467"/>
                  </a:moveTo>
                  <a:lnTo>
                    <a:pt x="2200" y="628"/>
                  </a:lnTo>
                  <a:cubicBezTo>
                    <a:pt x="2200" y="635"/>
                    <a:pt x="2195" y="640"/>
                    <a:pt x="2189" y="640"/>
                  </a:cubicBezTo>
                  <a:cubicBezTo>
                    <a:pt x="2182" y="640"/>
                    <a:pt x="2177" y="635"/>
                    <a:pt x="2177" y="628"/>
                  </a:cubicBezTo>
                  <a:lnTo>
                    <a:pt x="2177" y="467"/>
                  </a:lnTo>
                  <a:cubicBezTo>
                    <a:pt x="2177" y="461"/>
                    <a:pt x="2182" y="456"/>
                    <a:pt x="2189" y="456"/>
                  </a:cubicBezTo>
                  <a:cubicBezTo>
                    <a:pt x="2195" y="456"/>
                    <a:pt x="2200" y="461"/>
                    <a:pt x="2200" y="467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0"/>
                    <a:pt x="2195" y="755"/>
                    <a:pt x="2189" y="755"/>
                  </a:cubicBezTo>
                  <a:cubicBezTo>
                    <a:pt x="2182" y="755"/>
                    <a:pt x="2177" y="750"/>
                    <a:pt x="2177" y="744"/>
                  </a:cubicBezTo>
                  <a:lnTo>
                    <a:pt x="2177" y="744"/>
                  </a:lnTo>
                  <a:cubicBezTo>
                    <a:pt x="2177" y="737"/>
                    <a:pt x="2182" y="732"/>
                    <a:pt x="2189" y="732"/>
                  </a:cubicBezTo>
                  <a:cubicBezTo>
                    <a:pt x="2195" y="732"/>
                    <a:pt x="2200" y="737"/>
                    <a:pt x="2200" y="744"/>
                  </a:cubicBezTo>
                  <a:close/>
                  <a:moveTo>
                    <a:pt x="2200" y="859"/>
                  </a:moveTo>
                  <a:lnTo>
                    <a:pt x="2200" y="1020"/>
                  </a:lnTo>
                  <a:cubicBezTo>
                    <a:pt x="2200" y="1026"/>
                    <a:pt x="2195" y="1032"/>
                    <a:pt x="2189" y="1032"/>
                  </a:cubicBezTo>
                  <a:cubicBezTo>
                    <a:pt x="2182" y="1032"/>
                    <a:pt x="2177" y="1026"/>
                    <a:pt x="2177" y="1020"/>
                  </a:cubicBezTo>
                  <a:lnTo>
                    <a:pt x="2177" y="859"/>
                  </a:lnTo>
                  <a:cubicBezTo>
                    <a:pt x="2177" y="852"/>
                    <a:pt x="2182" y="847"/>
                    <a:pt x="2189" y="847"/>
                  </a:cubicBezTo>
                  <a:cubicBezTo>
                    <a:pt x="2195" y="847"/>
                    <a:pt x="2200" y="852"/>
                    <a:pt x="2200" y="85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5626" y="2291"/>
              <a:ext cx="31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Stämman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5599" y="2368"/>
              <a:ext cx="37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Iris Åkerberg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Line 106"/>
            <p:cNvSpPr>
              <a:spLocks noChangeShapeType="1"/>
            </p:cNvSpPr>
            <p:nvPr/>
          </p:nvSpPr>
          <p:spPr bwMode="auto">
            <a:xfrm>
              <a:off x="3041" y="2242"/>
              <a:ext cx="1" cy="9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4065" y="1977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32" name="Freeform 108"/>
            <p:cNvSpPr>
              <a:spLocks noEditPoints="1"/>
            </p:cNvSpPr>
            <p:nvPr/>
          </p:nvSpPr>
          <p:spPr bwMode="auto">
            <a:xfrm>
              <a:off x="4062" y="1974"/>
              <a:ext cx="550" cy="386"/>
            </a:xfrm>
            <a:custGeom>
              <a:avLst/>
              <a:gdLst/>
              <a:ahLst/>
              <a:cxnLst>
                <a:cxn ang="0">
                  <a:pos x="2004" y="1088"/>
                </a:cxn>
                <a:cxn ang="0">
                  <a:pos x="1889" y="1111"/>
                </a:cxn>
                <a:cxn ang="0">
                  <a:pos x="1889" y="1088"/>
                </a:cxn>
                <a:cxn ang="0">
                  <a:pos x="1613" y="1111"/>
                </a:cxn>
                <a:cxn ang="0">
                  <a:pos x="1786" y="1100"/>
                </a:cxn>
                <a:cxn ang="0">
                  <a:pos x="1486" y="1100"/>
                </a:cxn>
                <a:cxn ang="0">
                  <a:pos x="1498" y="1111"/>
                </a:cxn>
                <a:cxn ang="0">
                  <a:pos x="1221" y="1088"/>
                </a:cxn>
                <a:cxn ang="0">
                  <a:pos x="1106" y="1111"/>
                </a:cxn>
                <a:cxn ang="0">
                  <a:pos x="1106" y="1088"/>
                </a:cxn>
                <a:cxn ang="0">
                  <a:pos x="829" y="1111"/>
                </a:cxn>
                <a:cxn ang="0">
                  <a:pos x="1002" y="1100"/>
                </a:cxn>
                <a:cxn ang="0">
                  <a:pos x="703" y="1100"/>
                </a:cxn>
                <a:cxn ang="0">
                  <a:pos x="714" y="1111"/>
                </a:cxn>
                <a:cxn ang="0">
                  <a:pos x="438" y="1088"/>
                </a:cxn>
                <a:cxn ang="0">
                  <a:pos x="322" y="1111"/>
                </a:cxn>
                <a:cxn ang="0">
                  <a:pos x="322" y="1088"/>
                </a:cxn>
                <a:cxn ang="0">
                  <a:pos x="46" y="1111"/>
                </a:cxn>
                <a:cxn ang="0">
                  <a:pos x="219" y="1100"/>
                </a:cxn>
                <a:cxn ang="0">
                  <a:pos x="12" y="1007"/>
                </a:cxn>
                <a:cxn ang="0">
                  <a:pos x="0" y="1019"/>
                </a:cxn>
                <a:cxn ang="0">
                  <a:pos x="23" y="742"/>
                </a:cxn>
                <a:cxn ang="0">
                  <a:pos x="0" y="627"/>
                </a:cxn>
                <a:cxn ang="0">
                  <a:pos x="23" y="627"/>
                </a:cxn>
                <a:cxn ang="0">
                  <a:pos x="0" y="350"/>
                </a:cxn>
                <a:cxn ang="0">
                  <a:pos x="12" y="523"/>
                </a:cxn>
                <a:cxn ang="0">
                  <a:pos x="12" y="224"/>
                </a:cxn>
                <a:cxn ang="0">
                  <a:pos x="0" y="235"/>
                </a:cxn>
                <a:cxn ang="0">
                  <a:pos x="64" y="0"/>
                </a:cxn>
                <a:cxn ang="0">
                  <a:pos x="23" y="11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6" y="0"/>
                </a:cxn>
                <a:cxn ang="0">
                  <a:pos x="283" y="11"/>
                </a:cxn>
                <a:cxn ang="0">
                  <a:pos x="583" y="11"/>
                </a:cxn>
                <a:cxn ang="0">
                  <a:pos x="571" y="0"/>
                </a:cxn>
                <a:cxn ang="0">
                  <a:pos x="848" y="23"/>
                </a:cxn>
                <a:cxn ang="0">
                  <a:pos x="963" y="0"/>
                </a:cxn>
                <a:cxn ang="0">
                  <a:pos x="963" y="23"/>
                </a:cxn>
                <a:cxn ang="0">
                  <a:pos x="1239" y="0"/>
                </a:cxn>
                <a:cxn ang="0">
                  <a:pos x="1067" y="11"/>
                </a:cxn>
                <a:cxn ang="0">
                  <a:pos x="1366" y="11"/>
                </a:cxn>
                <a:cxn ang="0">
                  <a:pos x="1355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3" y="0"/>
                </a:cxn>
                <a:cxn ang="0">
                  <a:pos x="1850" y="11"/>
                </a:cxn>
                <a:cxn ang="0">
                  <a:pos x="2149" y="11"/>
                </a:cxn>
                <a:cxn ang="0">
                  <a:pos x="2138" y="0"/>
                </a:cxn>
                <a:cxn ang="0">
                  <a:pos x="2177" y="237"/>
                </a:cxn>
                <a:cxn ang="0">
                  <a:pos x="2200" y="352"/>
                </a:cxn>
                <a:cxn ang="0">
                  <a:pos x="2177" y="352"/>
                </a:cxn>
                <a:cxn ang="0">
                  <a:pos x="2200" y="628"/>
                </a:cxn>
                <a:cxn ang="0">
                  <a:pos x="2189" y="456"/>
                </a:cxn>
                <a:cxn ang="0">
                  <a:pos x="2189" y="755"/>
                </a:cxn>
                <a:cxn ang="0">
                  <a:pos x="2200" y="744"/>
                </a:cxn>
                <a:cxn ang="0">
                  <a:pos x="2177" y="1020"/>
                </a:cxn>
              </a:cxnLst>
              <a:rect l="0" t="0" r="r" b="b"/>
              <a:pathLst>
                <a:path w="2200" h="1111">
                  <a:moveTo>
                    <a:pt x="2166" y="1111"/>
                  </a:moveTo>
                  <a:lnTo>
                    <a:pt x="2004" y="1111"/>
                  </a:lnTo>
                  <a:cubicBezTo>
                    <a:pt x="1998" y="1111"/>
                    <a:pt x="1993" y="1106"/>
                    <a:pt x="1993" y="1100"/>
                  </a:cubicBezTo>
                  <a:cubicBezTo>
                    <a:pt x="1993" y="1093"/>
                    <a:pt x="1998" y="1088"/>
                    <a:pt x="2004" y="1088"/>
                  </a:cubicBezTo>
                  <a:lnTo>
                    <a:pt x="2166" y="1088"/>
                  </a:lnTo>
                  <a:cubicBezTo>
                    <a:pt x="2172" y="1088"/>
                    <a:pt x="2177" y="1093"/>
                    <a:pt x="2177" y="1100"/>
                  </a:cubicBezTo>
                  <a:cubicBezTo>
                    <a:pt x="2177" y="1106"/>
                    <a:pt x="2172" y="1111"/>
                    <a:pt x="2166" y="1111"/>
                  </a:cubicBezTo>
                  <a:close/>
                  <a:moveTo>
                    <a:pt x="1889" y="1111"/>
                  </a:moveTo>
                  <a:lnTo>
                    <a:pt x="1889" y="1111"/>
                  </a:lnTo>
                  <a:cubicBezTo>
                    <a:pt x="1883" y="1111"/>
                    <a:pt x="1878" y="1106"/>
                    <a:pt x="1878" y="1100"/>
                  </a:cubicBezTo>
                  <a:cubicBezTo>
                    <a:pt x="1878" y="1093"/>
                    <a:pt x="1883" y="1088"/>
                    <a:pt x="1889" y="1088"/>
                  </a:cubicBezTo>
                  <a:lnTo>
                    <a:pt x="1889" y="1088"/>
                  </a:lnTo>
                  <a:cubicBezTo>
                    <a:pt x="1896" y="1088"/>
                    <a:pt x="1901" y="1093"/>
                    <a:pt x="1901" y="1100"/>
                  </a:cubicBezTo>
                  <a:cubicBezTo>
                    <a:pt x="1901" y="1106"/>
                    <a:pt x="1896" y="1111"/>
                    <a:pt x="1889" y="1111"/>
                  </a:cubicBezTo>
                  <a:close/>
                  <a:moveTo>
                    <a:pt x="1774" y="1111"/>
                  </a:moveTo>
                  <a:lnTo>
                    <a:pt x="1613" y="1111"/>
                  </a:lnTo>
                  <a:cubicBezTo>
                    <a:pt x="1606" y="1111"/>
                    <a:pt x="1601" y="1106"/>
                    <a:pt x="1601" y="1100"/>
                  </a:cubicBezTo>
                  <a:cubicBezTo>
                    <a:pt x="1601" y="1093"/>
                    <a:pt x="1606" y="1088"/>
                    <a:pt x="1613" y="1088"/>
                  </a:cubicBezTo>
                  <a:lnTo>
                    <a:pt x="1774" y="1088"/>
                  </a:lnTo>
                  <a:cubicBezTo>
                    <a:pt x="1780" y="1088"/>
                    <a:pt x="1786" y="1093"/>
                    <a:pt x="1786" y="1100"/>
                  </a:cubicBezTo>
                  <a:cubicBezTo>
                    <a:pt x="1786" y="1106"/>
                    <a:pt x="1780" y="1111"/>
                    <a:pt x="1774" y="1111"/>
                  </a:cubicBezTo>
                  <a:close/>
                  <a:moveTo>
                    <a:pt x="1498" y="1111"/>
                  </a:moveTo>
                  <a:lnTo>
                    <a:pt x="1498" y="1111"/>
                  </a:lnTo>
                  <a:cubicBezTo>
                    <a:pt x="1491" y="1111"/>
                    <a:pt x="1486" y="1106"/>
                    <a:pt x="1486" y="1100"/>
                  </a:cubicBezTo>
                  <a:cubicBezTo>
                    <a:pt x="1486" y="1093"/>
                    <a:pt x="1491" y="1088"/>
                    <a:pt x="1498" y="1088"/>
                  </a:cubicBezTo>
                  <a:lnTo>
                    <a:pt x="1498" y="1088"/>
                  </a:lnTo>
                  <a:cubicBezTo>
                    <a:pt x="1504" y="1088"/>
                    <a:pt x="1509" y="1093"/>
                    <a:pt x="1509" y="1100"/>
                  </a:cubicBezTo>
                  <a:cubicBezTo>
                    <a:pt x="1509" y="1106"/>
                    <a:pt x="1504" y="1111"/>
                    <a:pt x="1498" y="1111"/>
                  </a:cubicBezTo>
                  <a:close/>
                  <a:moveTo>
                    <a:pt x="1382" y="1111"/>
                  </a:moveTo>
                  <a:lnTo>
                    <a:pt x="1221" y="1111"/>
                  </a:lnTo>
                  <a:cubicBezTo>
                    <a:pt x="1215" y="1111"/>
                    <a:pt x="1210" y="1106"/>
                    <a:pt x="1210" y="1100"/>
                  </a:cubicBezTo>
                  <a:cubicBezTo>
                    <a:pt x="1210" y="1093"/>
                    <a:pt x="1215" y="1088"/>
                    <a:pt x="1221" y="1088"/>
                  </a:cubicBezTo>
                  <a:lnTo>
                    <a:pt x="1382" y="1088"/>
                  </a:lnTo>
                  <a:cubicBezTo>
                    <a:pt x="1389" y="1088"/>
                    <a:pt x="1394" y="1093"/>
                    <a:pt x="1394" y="1100"/>
                  </a:cubicBezTo>
                  <a:cubicBezTo>
                    <a:pt x="1394" y="1106"/>
                    <a:pt x="1389" y="1111"/>
                    <a:pt x="1382" y="1111"/>
                  </a:cubicBezTo>
                  <a:close/>
                  <a:moveTo>
                    <a:pt x="1106" y="1111"/>
                  </a:moveTo>
                  <a:lnTo>
                    <a:pt x="1106" y="1111"/>
                  </a:lnTo>
                  <a:cubicBezTo>
                    <a:pt x="1099" y="1111"/>
                    <a:pt x="1094" y="1106"/>
                    <a:pt x="1094" y="1100"/>
                  </a:cubicBezTo>
                  <a:cubicBezTo>
                    <a:pt x="1094" y="1093"/>
                    <a:pt x="1099" y="1088"/>
                    <a:pt x="1106" y="1088"/>
                  </a:cubicBezTo>
                  <a:lnTo>
                    <a:pt x="1106" y="1088"/>
                  </a:lnTo>
                  <a:cubicBezTo>
                    <a:pt x="1112" y="1088"/>
                    <a:pt x="1117" y="1093"/>
                    <a:pt x="1117" y="1100"/>
                  </a:cubicBezTo>
                  <a:cubicBezTo>
                    <a:pt x="1117" y="1106"/>
                    <a:pt x="1112" y="1111"/>
                    <a:pt x="1106" y="1111"/>
                  </a:cubicBezTo>
                  <a:close/>
                  <a:moveTo>
                    <a:pt x="991" y="1111"/>
                  </a:moveTo>
                  <a:lnTo>
                    <a:pt x="829" y="1111"/>
                  </a:lnTo>
                  <a:cubicBezTo>
                    <a:pt x="823" y="1111"/>
                    <a:pt x="818" y="1106"/>
                    <a:pt x="818" y="1100"/>
                  </a:cubicBezTo>
                  <a:cubicBezTo>
                    <a:pt x="818" y="1093"/>
                    <a:pt x="823" y="1088"/>
                    <a:pt x="829" y="1088"/>
                  </a:cubicBezTo>
                  <a:lnTo>
                    <a:pt x="991" y="1088"/>
                  </a:lnTo>
                  <a:cubicBezTo>
                    <a:pt x="997" y="1088"/>
                    <a:pt x="1002" y="1093"/>
                    <a:pt x="1002" y="1100"/>
                  </a:cubicBezTo>
                  <a:cubicBezTo>
                    <a:pt x="1002" y="1106"/>
                    <a:pt x="997" y="1111"/>
                    <a:pt x="991" y="1111"/>
                  </a:cubicBezTo>
                  <a:close/>
                  <a:moveTo>
                    <a:pt x="714" y="1111"/>
                  </a:moveTo>
                  <a:lnTo>
                    <a:pt x="714" y="1111"/>
                  </a:lnTo>
                  <a:cubicBezTo>
                    <a:pt x="708" y="1111"/>
                    <a:pt x="703" y="1106"/>
                    <a:pt x="703" y="1100"/>
                  </a:cubicBezTo>
                  <a:cubicBezTo>
                    <a:pt x="703" y="1093"/>
                    <a:pt x="708" y="1088"/>
                    <a:pt x="714" y="1088"/>
                  </a:cubicBezTo>
                  <a:lnTo>
                    <a:pt x="714" y="1088"/>
                  </a:lnTo>
                  <a:cubicBezTo>
                    <a:pt x="721" y="1088"/>
                    <a:pt x="726" y="1093"/>
                    <a:pt x="726" y="1100"/>
                  </a:cubicBezTo>
                  <a:cubicBezTo>
                    <a:pt x="726" y="1106"/>
                    <a:pt x="721" y="1111"/>
                    <a:pt x="714" y="1111"/>
                  </a:cubicBezTo>
                  <a:close/>
                  <a:moveTo>
                    <a:pt x="599" y="1111"/>
                  </a:moveTo>
                  <a:lnTo>
                    <a:pt x="438" y="1111"/>
                  </a:lnTo>
                  <a:cubicBezTo>
                    <a:pt x="431" y="1111"/>
                    <a:pt x="426" y="1106"/>
                    <a:pt x="426" y="1100"/>
                  </a:cubicBezTo>
                  <a:cubicBezTo>
                    <a:pt x="426" y="1093"/>
                    <a:pt x="431" y="1088"/>
                    <a:pt x="438" y="1088"/>
                  </a:cubicBezTo>
                  <a:lnTo>
                    <a:pt x="599" y="1088"/>
                  </a:lnTo>
                  <a:cubicBezTo>
                    <a:pt x="605" y="1088"/>
                    <a:pt x="610" y="1093"/>
                    <a:pt x="610" y="1100"/>
                  </a:cubicBezTo>
                  <a:cubicBezTo>
                    <a:pt x="610" y="1106"/>
                    <a:pt x="605" y="1111"/>
                    <a:pt x="599" y="1111"/>
                  </a:cubicBezTo>
                  <a:close/>
                  <a:moveTo>
                    <a:pt x="322" y="1111"/>
                  </a:moveTo>
                  <a:lnTo>
                    <a:pt x="322" y="1111"/>
                  </a:lnTo>
                  <a:cubicBezTo>
                    <a:pt x="316" y="1111"/>
                    <a:pt x="311" y="1106"/>
                    <a:pt x="311" y="1100"/>
                  </a:cubicBezTo>
                  <a:cubicBezTo>
                    <a:pt x="311" y="1093"/>
                    <a:pt x="316" y="1088"/>
                    <a:pt x="322" y="1088"/>
                  </a:cubicBezTo>
                  <a:lnTo>
                    <a:pt x="322" y="1088"/>
                  </a:lnTo>
                  <a:cubicBezTo>
                    <a:pt x="329" y="1088"/>
                    <a:pt x="334" y="1093"/>
                    <a:pt x="334" y="1100"/>
                  </a:cubicBezTo>
                  <a:cubicBezTo>
                    <a:pt x="334" y="1106"/>
                    <a:pt x="329" y="1111"/>
                    <a:pt x="322" y="1111"/>
                  </a:cubicBezTo>
                  <a:close/>
                  <a:moveTo>
                    <a:pt x="207" y="1111"/>
                  </a:moveTo>
                  <a:lnTo>
                    <a:pt x="46" y="1111"/>
                  </a:lnTo>
                  <a:cubicBezTo>
                    <a:pt x="40" y="1111"/>
                    <a:pt x="34" y="1106"/>
                    <a:pt x="34" y="1100"/>
                  </a:cubicBezTo>
                  <a:cubicBezTo>
                    <a:pt x="34" y="1093"/>
                    <a:pt x="40" y="1088"/>
                    <a:pt x="46" y="1088"/>
                  </a:cubicBezTo>
                  <a:lnTo>
                    <a:pt x="207" y="1088"/>
                  </a:lnTo>
                  <a:cubicBezTo>
                    <a:pt x="214" y="1088"/>
                    <a:pt x="219" y="1093"/>
                    <a:pt x="219" y="1100"/>
                  </a:cubicBezTo>
                  <a:cubicBezTo>
                    <a:pt x="219" y="1106"/>
                    <a:pt x="214" y="1111"/>
                    <a:pt x="207" y="1111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2"/>
                    <a:pt x="5" y="1007"/>
                    <a:pt x="12" y="1007"/>
                  </a:cubicBezTo>
                  <a:cubicBezTo>
                    <a:pt x="18" y="1007"/>
                    <a:pt x="23" y="1012"/>
                    <a:pt x="23" y="1019"/>
                  </a:cubicBezTo>
                  <a:lnTo>
                    <a:pt x="23" y="1019"/>
                  </a:lnTo>
                  <a:cubicBezTo>
                    <a:pt x="23" y="1025"/>
                    <a:pt x="18" y="1030"/>
                    <a:pt x="12" y="1030"/>
                  </a:cubicBezTo>
                  <a:cubicBezTo>
                    <a:pt x="5" y="1030"/>
                    <a:pt x="0" y="1025"/>
                    <a:pt x="0" y="1019"/>
                  </a:cubicBezTo>
                  <a:close/>
                  <a:moveTo>
                    <a:pt x="0" y="903"/>
                  </a:moveTo>
                  <a:lnTo>
                    <a:pt x="0" y="742"/>
                  </a:lnTo>
                  <a:cubicBezTo>
                    <a:pt x="0" y="736"/>
                    <a:pt x="5" y="731"/>
                    <a:pt x="12" y="731"/>
                  </a:cubicBezTo>
                  <a:cubicBezTo>
                    <a:pt x="18" y="731"/>
                    <a:pt x="23" y="736"/>
                    <a:pt x="23" y="742"/>
                  </a:cubicBezTo>
                  <a:lnTo>
                    <a:pt x="23" y="903"/>
                  </a:lnTo>
                  <a:cubicBezTo>
                    <a:pt x="23" y="910"/>
                    <a:pt x="18" y="915"/>
                    <a:pt x="12" y="915"/>
                  </a:cubicBezTo>
                  <a:cubicBezTo>
                    <a:pt x="5" y="915"/>
                    <a:pt x="0" y="910"/>
                    <a:pt x="0" y="903"/>
                  </a:cubicBezTo>
                  <a:close/>
                  <a:moveTo>
                    <a:pt x="0" y="627"/>
                  </a:moveTo>
                  <a:lnTo>
                    <a:pt x="0" y="627"/>
                  </a:lnTo>
                  <a:cubicBezTo>
                    <a:pt x="0" y="620"/>
                    <a:pt x="5" y="615"/>
                    <a:pt x="12" y="615"/>
                  </a:cubicBezTo>
                  <a:cubicBezTo>
                    <a:pt x="18" y="615"/>
                    <a:pt x="23" y="620"/>
                    <a:pt x="23" y="627"/>
                  </a:cubicBezTo>
                  <a:lnTo>
                    <a:pt x="23" y="627"/>
                  </a:lnTo>
                  <a:cubicBezTo>
                    <a:pt x="23" y="633"/>
                    <a:pt x="18" y="638"/>
                    <a:pt x="12" y="638"/>
                  </a:cubicBezTo>
                  <a:cubicBezTo>
                    <a:pt x="5" y="638"/>
                    <a:pt x="0" y="633"/>
                    <a:pt x="0" y="627"/>
                  </a:cubicBezTo>
                  <a:close/>
                  <a:moveTo>
                    <a:pt x="0" y="512"/>
                  </a:moveTo>
                  <a:lnTo>
                    <a:pt x="0" y="350"/>
                  </a:lnTo>
                  <a:cubicBezTo>
                    <a:pt x="0" y="344"/>
                    <a:pt x="5" y="339"/>
                    <a:pt x="12" y="339"/>
                  </a:cubicBezTo>
                  <a:cubicBezTo>
                    <a:pt x="18" y="339"/>
                    <a:pt x="23" y="344"/>
                    <a:pt x="23" y="350"/>
                  </a:cubicBezTo>
                  <a:lnTo>
                    <a:pt x="23" y="512"/>
                  </a:lnTo>
                  <a:cubicBezTo>
                    <a:pt x="23" y="518"/>
                    <a:pt x="18" y="523"/>
                    <a:pt x="12" y="523"/>
                  </a:cubicBezTo>
                  <a:cubicBezTo>
                    <a:pt x="5" y="523"/>
                    <a:pt x="0" y="518"/>
                    <a:pt x="0" y="512"/>
                  </a:cubicBezTo>
                  <a:close/>
                  <a:moveTo>
                    <a:pt x="0" y="235"/>
                  </a:moveTo>
                  <a:lnTo>
                    <a:pt x="0" y="235"/>
                  </a:lnTo>
                  <a:cubicBezTo>
                    <a:pt x="0" y="229"/>
                    <a:pt x="5" y="224"/>
                    <a:pt x="12" y="224"/>
                  </a:cubicBezTo>
                  <a:cubicBezTo>
                    <a:pt x="18" y="224"/>
                    <a:pt x="23" y="229"/>
                    <a:pt x="23" y="235"/>
                  </a:cubicBezTo>
                  <a:lnTo>
                    <a:pt x="23" y="235"/>
                  </a:lnTo>
                  <a:cubicBezTo>
                    <a:pt x="23" y="242"/>
                    <a:pt x="18" y="247"/>
                    <a:pt x="12" y="247"/>
                  </a:cubicBezTo>
                  <a:cubicBezTo>
                    <a:pt x="5" y="247"/>
                    <a:pt x="0" y="242"/>
                    <a:pt x="0" y="235"/>
                  </a:cubicBezTo>
                  <a:close/>
                  <a:moveTo>
                    <a:pt x="0" y="120"/>
                  </a:move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64" y="0"/>
                  </a:lnTo>
                  <a:cubicBezTo>
                    <a:pt x="71" y="0"/>
                    <a:pt x="76" y="5"/>
                    <a:pt x="76" y="11"/>
                  </a:cubicBezTo>
                  <a:cubicBezTo>
                    <a:pt x="76" y="17"/>
                    <a:pt x="71" y="23"/>
                    <a:pt x="64" y="23"/>
                  </a:cubicBezTo>
                  <a:lnTo>
                    <a:pt x="12" y="23"/>
                  </a:lnTo>
                  <a:lnTo>
                    <a:pt x="23" y="11"/>
                  </a:lnTo>
                  <a:lnTo>
                    <a:pt x="23" y="120"/>
                  </a:lnTo>
                  <a:cubicBezTo>
                    <a:pt x="23" y="126"/>
                    <a:pt x="18" y="131"/>
                    <a:pt x="12" y="131"/>
                  </a:cubicBezTo>
                  <a:cubicBezTo>
                    <a:pt x="5" y="131"/>
                    <a:pt x="0" y="126"/>
                    <a:pt x="0" y="120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6" y="0"/>
                    <a:pt x="191" y="5"/>
                    <a:pt x="191" y="11"/>
                  </a:cubicBezTo>
                  <a:cubicBezTo>
                    <a:pt x="191" y="17"/>
                    <a:pt x="186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8" y="17"/>
                    <a:pt x="168" y="11"/>
                  </a:cubicBezTo>
                  <a:cubicBezTo>
                    <a:pt x="168" y="5"/>
                    <a:pt x="173" y="0"/>
                    <a:pt x="179" y="0"/>
                  </a:cubicBezTo>
                  <a:close/>
                  <a:moveTo>
                    <a:pt x="295" y="0"/>
                  </a:moveTo>
                  <a:lnTo>
                    <a:pt x="456" y="0"/>
                  </a:lnTo>
                  <a:cubicBezTo>
                    <a:pt x="462" y="0"/>
                    <a:pt x="467" y="5"/>
                    <a:pt x="467" y="11"/>
                  </a:cubicBezTo>
                  <a:cubicBezTo>
                    <a:pt x="467" y="17"/>
                    <a:pt x="462" y="23"/>
                    <a:pt x="456" y="23"/>
                  </a:cubicBezTo>
                  <a:lnTo>
                    <a:pt x="295" y="23"/>
                  </a:lnTo>
                  <a:cubicBezTo>
                    <a:pt x="288" y="23"/>
                    <a:pt x="283" y="17"/>
                    <a:pt x="283" y="11"/>
                  </a:cubicBezTo>
                  <a:cubicBezTo>
                    <a:pt x="283" y="5"/>
                    <a:pt x="288" y="0"/>
                    <a:pt x="295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8" y="0"/>
                    <a:pt x="583" y="5"/>
                    <a:pt x="583" y="11"/>
                  </a:cubicBezTo>
                  <a:cubicBezTo>
                    <a:pt x="583" y="17"/>
                    <a:pt x="578" y="23"/>
                    <a:pt x="571" y="23"/>
                  </a:cubicBezTo>
                  <a:lnTo>
                    <a:pt x="571" y="23"/>
                  </a:lnTo>
                  <a:cubicBezTo>
                    <a:pt x="565" y="23"/>
                    <a:pt x="560" y="17"/>
                    <a:pt x="560" y="11"/>
                  </a:cubicBezTo>
                  <a:cubicBezTo>
                    <a:pt x="560" y="5"/>
                    <a:pt x="565" y="0"/>
                    <a:pt x="571" y="0"/>
                  </a:cubicBezTo>
                  <a:close/>
                  <a:moveTo>
                    <a:pt x="686" y="0"/>
                  </a:moveTo>
                  <a:lnTo>
                    <a:pt x="848" y="0"/>
                  </a:lnTo>
                  <a:cubicBezTo>
                    <a:pt x="854" y="0"/>
                    <a:pt x="859" y="5"/>
                    <a:pt x="859" y="11"/>
                  </a:cubicBezTo>
                  <a:cubicBezTo>
                    <a:pt x="859" y="17"/>
                    <a:pt x="854" y="23"/>
                    <a:pt x="848" y="23"/>
                  </a:cubicBezTo>
                  <a:lnTo>
                    <a:pt x="686" y="23"/>
                  </a:lnTo>
                  <a:cubicBezTo>
                    <a:pt x="680" y="23"/>
                    <a:pt x="675" y="17"/>
                    <a:pt x="675" y="11"/>
                  </a:cubicBezTo>
                  <a:cubicBezTo>
                    <a:pt x="675" y="5"/>
                    <a:pt x="680" y="0"/>
                    <a:pt x="686" y="0"/>
                  </a:cubicBezTo>
                  <a:close/>
                  <a:moveTo>
                    <a:pt x="963" y="0"/>
                  </a:moveTo>
                  <a:lnTo>
                    <a:pt x="963" y="0"/>
                  </a:lnTo>
                  <a:cubicBezTo>
                    <a:pt x="969" y="0"/>
                    <a:pt x="974" y="5"/>
                    <a:pt x="974" y="11"/>
                  </a:cubicBezTo>
                  <a:cubicBezTo>
                    <a:pt x="974" y="17"/>
                    <a:pt x="969" y="23"/>
                    <a:pt x="963" y="23"/>
                  </a:cubicBezTo>
                  <a:lnTo>
                    <a:pt x="963" y="23"/>
                  </a:lnTo>
                  <a:cubicBezTo>
                    <a:pt x="956" y="23"/>
                    <a:pt x="951" y="17"/>
                    <a:pt x="951" y="11"/>
                  </a:cubicBezTo>
                  <a:cubicBezTo>
                    <a:pt x="951" y="5"/>
                    <a:pt x="956" y="0"/>
                    <a:pt x="963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6" y="0"/>
                    <a:pt x="1251" y="5"/>
                    <a:pt x="1251" y="11"/>
                  </a:cubicBezTo>
                  <a:cubicBezTo>
                    <a:pt x="1251" y="17"/>
                    <a:pt x="1246" y="23"/>
                    <a:pt x="1239" y="23"/>
                  </a:cubicBezTo>
                  <a:lnTo>
                    <a:pt x="1078" y="23"/>
                  </a:lnTo>
                  <a:cubicBezTo>
                    <a:pt x="1072" y="23"/>
                    <a:pt x="1067" y="17"/>
                    <a:pt x="1067" y="11"/>
                  </a:cubicBezTo>
                  <a:cubicBezTo>
                    <a:pt x="1067" y="5"/>
                    <a:pt x="1072" y="0"/>
                    <a:pt x="1078" y="0"/>
                  </a:cubicBezTo>
                  <a:close/>
                  <a:moveTo>
                    <a:pt x="1355" y="0"/>
                  </a:moveTo>
                  <a:lnTo>
                    <a:pt x="1355" y="0"/>
                  </a:lnTo>
                  <a:cubicBezTo>
                    <a:pt x="1361" y="0"/>
                    <a:pt x="1366" y="5"/>
                    <a:pt x="1366" y="11"/>
                  </a:cubicBezTo>
                  <a:cubicBezTo>
                    <a:pt x="1366" y="17"/>
                    <a:pt x="1361" y="23"/>
                    <a:pt x="1355" y="23"/>
                  </a:cubicBezTo>
                  <a:lnTo>
                    <a:pt x="1355" y="23"/>
                  </a:lnTo>
                  <a:cubicBezTo>
                    <a:pt x="1348" y="23"/>
                    <a:pt x="1343" y="17"/>
                    <a:pt x="1343" y="11"/>
                  </a:cubicBezTo>
                  <a:cubicBezTo>
                    <a:pt x="1343" y="5"/>
                    <a:pt x="1348" y="0"/>
                    <a:pt x="1355" y="0"/>
                  </a:cubicBezTo>
                  <a:close/>
                  <a:moveTo>
                    <a:pt x="1470" y="0"/>
                  </a:moveTo>
                  <a:lnTo>
                    <a:pt x="1631" y="0"/>
                  </a:lnTo>
                  <a:cubicBezTo>
                    <a:pt x="1637" y="0"/>
                    <a:pt x="1643" y="5"/>
                    <a:pt x="1643" y="11"/>
                  </a:cubicBezTo>
                  <a:cubicBezTo>
                    <a:pt x="1643" y="17"/>
                    <a:pt x="1637" y="23"/>
                    <a:pt x="1631" y="23"/>
                  </a:cubicBezTo>
                  <a:lnTo>
                    <a:pt x="1470" y="23"/>
                  </a:lnTo>
                  <a:cubicBezTo>
                    <a:pt x="1463" y="23"/>
                    <a:pt x="1458" y="17"/>
                    <a:pt x="1458" y="11"/>
                  </a:cubicBezTo>
                  <a:cubicBezTo>
                    <a:pt x="1458" y="5"/>
                    <a:pt x="1463" y="0"/>
                    <a:pt x="1470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3" y="0"/>
                    <a:pt x="1758" y="5"/>
                    <a:pt x="1758" y="11"/>
                  </a:cubicBezTo>
                  <a:cubicBezTo>
                    <a:pt x="1758" y="17"/>
                    <a:pt x="1753" y="23"/>
                    <a:pt x="1746" y="23"/>
                  </a:cubicBezTo>
                  <a:lnTo>
                    <a:pt x="1746" y="23"/>
                  </a:lnTo>
                  <a:cubicBezTo>
                    <a:pt x="1740" y="23"/>
                    <a:pt x="1735" y="17"/>
                    <a:pt x="1735" y="11"/>
                  </a:cubicBezTo>
                  <a:cubicBezTo>
                    <a:pt x="1735" y="5"/>
                    <a:pt x="1740" y="0"/>
                    <a:pt x="1746" y="0"/>
                  </a:cubicBezTo>
                  <a:close/>
                  <a:moveTo>
                    <a:pt x="1861" y="0"/>
                  </a:moveTo>
                  <a:lnTo>
                    <a:pt x="2023" y="0"/>
                  </a:lnTo>
                  <a:cubicBezTo>
                    <a:pt x="2029" y="0"/>
                    <a:pt x="2034" y="5"/>
                    <a:pt x="2034" y="11"/>
                  </a:cubicBezTo>
                  <a:cubicBezTo>
                    <a:pt x="2034" y="17"/>
                    <a:pt x="2029" y="23"/>
                    <a:pt x="2023" y="23"/>
                  </a:cubicBezTo>
                  <a:lnTo>
                    <a:pt x="1861" y="23"/>
                  </a:lnTo>
                  <a:cubicBezTo>
                    <a:pt x="1855" y="23"/>
                    <a:pt x="1850" y="17"/>
                    <a:pt x="1850" y="11"/>
                  </a:cubicBezTo>
                  <a:cubicBezTo>
                    <a:pt x="1850" y="5"/>
                    <a:pt x="1855" y="0"/>
                    <a:pt x="1861" y="0"/>
                  </a:cubicBezTo>
                  <a:close/>
                  <a:moveTo>
                    <a:pt x="2138" y="0"/>
                  </a:moveTo>
                  <a:lnTo>
                    <a:pt x="2138" y="0"/>
                  </a:lnTo>
                  <a:cubicBezTo>
                    <a:pt x="2144" y="0"/>
                    <a:pt x="2149" y="5"/>
                    <a:pt x="2149" y="11"/>
                  </a:cubicBezTo>
                  <a:cubicBezTo>
                    <a:pt x="2149" y="17"/>
                    <a:pt x="2144" y="23"/>
                    <a:pt x="2138" y="23"/>
                  </a:cubicBezTo>
                  <a:lnTo>
                    <a:pt x="2138" y="23"/>
                  </a:lnTo>
                  <a:cubicBezTo>
                    <a:pt x="2132" y="23"/>
                    <a:pt x="2126" y="17"/>
                    <a:pt x="2126" y="11"/>
                  </a:cubicBezTo>
                  <a:cubicBezTo>
                    <a:pt x="2126" y="5"/>
                    <a:pt x="2132" y="0"/>
                    <a:pt x="2138" y="0"/>
                  </a:cubicBezTo>
                  <a:close/>
                  <a:moveTo>
                    <a:pt x="2200" y="75"/>
                  </a:moveTo>
                  <a:lnTo>
                    <a:pt x="2200" y="237"/>
                  </a:lnTo>
                  <a:cubicBezTo>
                    <a:pt x="2200" y="243"/>
                    <a:pt x="2195" y="248"/>
                    <a:pt x="2189" y="248"/>
                  </a:cubicBezTo>
                  <a:cubicBezTo>
                    <a:pt x="2182" y="248"/>
                    <a:pt x="2177" y="243"/>
                    <a:pt x="2177" y="237"/>
                  </a:cubicBezTo>
                  <a:lnTo>
                    <a:pt x="2177" y="75"/>
                  </a:lnTo>
                  <a:cubicBezTo>
                    <a:pt x="2177" y="69"/>
                    <a:pt x="2182" y="64"/>
                    <a:pt x="2189" y="64"/>
                  </a:cubicBezTo>
                  <a:cubicBezTo>
                    <a:pt x="2195" y="64"/>
                    <a:pt x="2200" y="69"/>
                    <a:pt x="2200" y="75"/>
                  </a:cubicBezTo>
                  <a:close/>
                  <a:moveTo>
                    <a:pt x="2200" y="352"/>
                  </a:moveTo>
                  <a:lnTo>
                    <a:pt x="2200" y="352"/>
                  </a:lnTo>
                  <a:cubicBezTo>
                    <a:pt x="2200" y="358"/>
                    <a:pt x="2195" y="363"/>
                    <a:pt x="2189" y="363"/>
                  </a:cubicBezTo>
                  <a:cubicBezTo>
                    <a:pt x="2182" y="363"/>
                    <a:pt x="2177" y="358"/>
                    <a:pt x="2177" y="352"/>
                  </a:cubicBezTo>
                  <a:lnTo>
                    <a:pt x="2177" y="352"/>
                  </a:lnTo>
                  <a:cubicBezTo>
                    <a:pt x="2177" y="346"/>
                    <a:pt x="2182" y="340"/>
                    <a:pt x="2189" y="340"/>
                  </a:cubicBezTo>
                  <a:cubicBezTo>
                    <a:pt x="2195" y="340"/>
                    <a:pt x="2200" y="346"/>
                    <a:pt x="2200" y="352"/>
                  </a:cubicBezTo>
                  <a:close/>
                  <a:moveTo>
                    <a:pt x="2200" y="467"/>
                  </a:moveTo>
                  <a:lnTo>
                    <a:pt x="2200" y="628"/>
                  </a:lnTo>
                  <a:cubicBezTo>
                    <a:pt x="2200" y="635"/>
                    <a:pt x="2195" y="640"/>
                    <a:pt x="2189" y="640"/>
                  </a:cubicBezTo>
                  <a:cubicBezTo>
                    <a:pt x="2182" y="640"/>
                    <a:pt x="2177" y="635"/>
                    <a:pt x="2177" y="628"/>
                  </a:cubicBezTo>
                  <a:lnTo>
                    <a:pt x="2177" y="467"/>
                  </a:lnTo>
                  <a:cubicBezTo>
                    <a:pt x="2177" y="461"/>
                    <a:pt x="2182" y="456"/>
                    <a:pt x="2189" y="456"/>
                  </a:cubicBezTo>
                  <a:cubicBezTo>
                    <a:pt x="2195" y="456"/>
                    <a:pt x="2200" y="461"/>
                    <a:pt x="2200" y="467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0"/>
                    <a:pt x="2195" y="755"/>
                    <a:pt x="2189" y="755"/>
                  </a:cubicBezTo>
                  <a:cubicBezTo>
                    <a:pt x="2182" y="755"/>
                    <a:pt x="2177" y="750"/>
                    <a:pt x="2177" y="744"/>
                  </a:cubicBezTo>
                  <a:lnTo>
                    <a:pt x="2177" y="744"/>
                  </a:lnTo>
                  <a:cubicBezTo>
                    <a:pt x="2177" y="737"/>
                    <a:pt x="2182" y="732"/>
                    <a:pt x="2189" y="732"/>
                  </a:cubicBezTo>
                  <a:cubicBezTo>
                    <a:pt x="2195" y="732"/>
                    <a:pt x="2200" y="737"/>
                    <a:pt x="2200" y="744"/>
                  </a:cubicBezTo>
                  <a:close/>
                  <a:moveTo>
                    <a:pt x="2200" y="859"/>
                  </a:moveTo>
                  <a:lnTo>
                    <a:pt x="2200" y="1020"/>
                  </a:lnTo>
                  <a:cubicBezTo>
                    <a:pt x="2200" y="1026"/>
                    <a:pt x="2195" y="1032"/>
                    <a:pt x="2189" y="1032"/>
                  </a:cubicBezTo>
                  <a:cubicBezTo>
                    <a:pt x="2182" y="1032"/>
                    <a:pt x="2177" y="1026"/>
                    <a:pt x="2177" y="1020"/>
                  </a:cubicBezTo>
                  <a:lnTo>
                    <a:pt x="2177" y="859"/>
                  </a:lnTo>
                  <a:cubicBezTo>
                    <a:pt x="2177" y="852"/>
                    <a:pt x="2182" y="847"/>
                    <a:pt x="2189" y="847"/>
                  </a:cubicBezTo>
                  <a:cubicBezTo>
                    <a:pt x="2195" y="847"/>
                    <a:pt x="2200" y="852"/>
                    <a:pt x="2200" y="85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4201" y="1994"/>
              <a:ext cx="287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Hemsida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4092" y="2071"/>
              <a:ext cx="49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Annika Myhrberg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Ing-Marie Lindh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Elinor </a:t>
              </a:r>
              <a:r>
                <a:rPr lang="sv-SE" sz="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Metsjö</a:t>
              </a:r>
              <a:endParaRPr lang="sv-SE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2147" y="1977"/>
              <a:ext cx="528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37" name="Freeform 113"/>
            <p:cNvSpPr>
              <a:spLocks noEditPoints="1"/>
            </p:cNvSpPr>
            <p:nvPr/>
          </p:nvSpPr>
          <p:spPr bwMode="auto">
            <a:xfrm>
              <a:off x="2144" y="1974"/>
              <a:ext cx="534" cy="270"/>
            </a:xfrm>
            <a:custGeom>
              <a:avLst/>
              <a:gdLst/>
              <a:ahLst/>
              <a:cxnLst>
                <a:cxn ang="0">
                  <a:pos x="2004" y="1088"/>
                </a:cxn>
                <a:cxn ang="0">
                  <a:pos x="1889" y="1111"/>
                </a:cxn>
                <a:cxn ang="0">
                  <a:pos x="1889" y="1088"/>
                </a:cxn>
                <a:cxn ang="0">
                  <a:pos x="1613" y="1111"/>
                </a:cxn>
                <a:cxn ang="0">
                  <a:pos x="1785" y="1100"/>
                </a:cxn>
                <a:cxn ang="0">
                  <a:pos x="1486" y="1100"/>
                </a:cxn>
                <a:cxn ang="0">
                  <a:pos x="1497" y="1111"/>
                </a:cxn>
                <a:cxn ang="0">
                  <a:pos x="1221" y="1088"/>
                </a:cxn>
                <a:cxn ang="0">
                  <a:pos x="1106" y="1111"/>
                </a:cxn>
                <a:cxn ang="0">
                  <a:pos x="1106" y="1088"/>
                </a:cxn>
                <a:cxn ang="0">
                  <a:pos x="829" y="1111"/>
                </a:cxn>
                <a:cxn ang="0">
                  <a:pos x="1002" y="1100"/>
                </a:cxn>
                <a:cxn ang="0">
                  <a:pos x="702" y="1100"/>
                </a:cxn>
                <a:cxn ang="0">
                  <a:pos x="714" y="1111"/>
                </a:cxn>
                <a:cxn ang="0">
                  <a:pos x="437" y="1088"/>
                </a:cxn>
                <a:cxn ang="0">
                  <a:pos x="322" y="1111"/>
                </a:cxn>
                <a:cxn ang="0">
                  <a:pos x="322" y="1088"/>
                </a:cxn>
                <a:cxn ang="0">
                  <a:pos x="46" y="1111"/>
                </a:cxn>
                <a:cxn ang="0">
                  <a:pos x="219" y="1100"/>
                </a:cxn>
                <a:cxn ang="0">
                  <a:pos x="12" y="1007"/>
                </a:cxn>
                <a:cxn ang="0">
                  <a:pos x="0" y="1019"/>
                </a:cxn>
                <a:cxn ang="0">
                  <a:pos x="23" y="742"/>
                </a:cxn>
                <a:cxn ang="0">
                  <a:pos x="0" y="627"/>
                </a:cxn>
                <a:cxn ang="0">
                  <a:pos x="23" y="627"/>
                </a:cxn>
                <a:cxn ang="0">
                  <a:pos x="0" y="350"/>
                </a:cxn>
                <a:cxn ang="0">
                  <a:pos x="12" y="523"/>
                </a:cxn>
                <a:cxn ang="0">
                  <a:pos x="12" y="224"/>
                </a:cxn>
                <a:cxn ang="0">
                  <a:pos x="0" y="235"/>
                </a:cxn>
                <a:cxn ang="0">
                  <a:pos x="64" y="0"/>
                </a:cxn>
                <a:cxn ang="0">
                  <a:pos x="23" y="11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6" y="0"/>
                </a:cxn>
                <a:cxn ang="0">
                  <a:pos x="283" y="11"/>
                </a:cxn>
                <a:cxn ang="0">
                  <a:pos x="582" y="11"/>
                </a:cxn>
                <a:cxn ang="0">
                  <a:pos x="571" y="0"/>
                </a:cxn>
                <a:cxn ang="0">
                  <a:pos x="847" y="23"/>
                </a:cxn>
                <a:cxn ang="0">
                  <a:pos x="963" y="0"/>
                </a:cxn>
                <a:cxn ang="0">
                  <a:pos x="963" y="23"/>
                </a:cxn>
                <a:cxn ang="0">
                  <a:pos x="1239" y="0"/>
                </a:cxn>
                <a:cxn ang="0">
                  <a:pos x="1066" y="11"/>
                </a:cxn>
                <a:cxn ang="0">
                  <a:pos x="1366" y="11"/>
                </a:cxn>
                <a:cxn ang="0">
                  <a:pos x="1354" y="0"/>
                </a:cxn>
                <a:cxn ang="0">
                  <a:pos x="1631" y="23"/>
                </a:cxn>
                <a:cxn ang="0">
                  <a:pos x="1746" y="0"/>
                </a:cxn>
                <a:cxn ang="0">
                  <a:pos x="1746" y="23"/>
                </a:cxn>
                <a:cxn ang="0">
                  <a:pos x="2022" y="0"/>
                </a:cxn>
                <a:cxn ang="0">
                  <a:pos x="1850" y="11"/>
                </a:cxn>
                <a:cxn ang="0">
                  <a:pos x="2149" y="11"/>
                </a:cxn>
                <a:cxn ang="0">
                  <a:pos x="2138" y="0"/>
                </a:cxn>
                <a:cxn ang="0">
                  <a:pos x="2177" y="237"/>
                </a:cxn>
                <a:cxn ang="0">
                  <a:pos x="2200" y="352"/>
                </a:cxn>
                <a:cxn ang="0">
                  <a:pos x="2177" y="352"/>
                </a:cxn>
                <a:cxn ang="0">
                  <a:pos x="2200" y="628"/>
                </a:cxn>
                <a:cxn ang="0">
                  <a:pos x="2189" y="456"/>
                </a:cxn>
                <a:cxn ang="0">
                  <a:pos x="2189" y="755"/>
                </a:cxn>
                <a:cxn ang="0">
                  <a:pos x="2200" y="744"/>
                </a:cxn>
                <a:cxn ang="0">
                  <a:pos x="2177" y="1020"/>
                </a:cxn>
              </a:cxnLst>
              <a:rect l="0" t="0" r="r" b="b"/>
              <a:pathLst>
                <a:path w="2200" h="1111">
                  <a:moveTo>
                    <a:pt x="2166" y="1111"/>
                  </a:moveTo>
                  <a:lnTo>
                    <a:pt x="2004" y="1111"/>
                  </a:lnTo>
                  <a:cubicBezTo>
                    <a:pt x="1998" y="1111"/>
                    <a:pt x="1993" y="1106"/>
                    <a:pt x="1993" y="1100"/>
                  </a:cubicBezTo>
                  <a:cubicBezTo>
                    <a:pt x="1993" y="1093"/>
                    <a:pt x="1998" y="1088"/>
                    <a:pt x="2004" y="1088"/>
                  </a:cubicBezTo>
                  <a:lnTo>
                    <a:pt x="2166" y="1088"/>
                  </a:lnTo>
                  <a:cubicBezTo>
                    <a:pt x="2172" y="1088"/>
                    <a:pt x="2177" y="1093"/>
                    <a:pt x="2177" y="1100"/>
                  </a:cubicBezTo>
                  <a:cubicBezTo>
                    <a:pt x="2177" y="1106"/>
                    <a:pt x="2172" y="1111"/>
                    <a:pt x="2166" y="1111"/>
                  </a:cubicBezTo>
                  <a:close/>
                  <a:moveTo>
                    <a:pt x="1889" y="1111"/>
                  </a:moveTo>
                  <a:lnTo>
                    <a:pt x="1889" y="1111"/>
                  </a:lnTo>
                  <a:cubicBezTo>
                    <a:pt x="1883" y="1111"/>
                    <a:pt x="1877" y="1106"/>
                    <a:pt x="1877" y="1100"/>
                  </a:cubicBezTo>
                  <a:cubicBezTo>
                    <a:pt x="1877" y="1093"/>
                    <a:pt x="1883" y="1088"/>
                    <a:pt x="1889" y="1088"/>
                  </a:cubicBezTo>
                  <a:lnTo>
                    <a:pt x="1889" y="1088"/>
                  </a:lnTo>
                  <a:cubicBezTo>
                    <a:pt x="1895" y="1088"/>
                    <a:pt x="1901" y="1093"/>
                    <a:pt x="1901" y="1100"/>
                  </a:cubicBezTo>
                  <a:cubicBezTo>
                    <a:pt x="1901" y="1106"/>
                    <a:pt x="1895" y="1111"/>
                    <a:pt x="1889" y="1111"/>
                  </a:cubicBezTo>
                  <a:close/>
                  <a:moveTo>
                    <a:pt x="1774" y="1111"/>
                  </a:moveTo>
                  <a:lnTo>
                    <a:pt x="1613" y="1111"/>
                  </a:lnTo>
                  <a:cubicBezTo>
                    <a:pt x="1606" y="1111"/>
                    <a:pt x="1601" y="1106"/>
                    <a:pt x="1601" y="1100"/>
                  </a:cubicBezTo>
                  <a:cubicBezTo>
                    <a:pt x="1601" y="1093"/>
                    <a:pt x="1606" y="1088"/>
                    <a:pt x="1613" y="1088"/>
                  </a:cubicBezTo>
                  <a:lnTo>
                    <a:pt x="1774" y="1088"/>
                  </a:lnTo>
                  <a:cubicBezTo>
                    <a:pt x="1780" y="1088"/>
                    <a:pt x="1785" y="1093"/>
                    <a:pt x="1785" y="1100"/>
                  </a:cubicBezTo>
                  <a:cubicBezTo>
                    <a:pt x="1785" y="1106"/>
                    <a:pt x="1780" y="1111"/>
                    <a:pt x="1774" y="1111"/>
                  </a:cubicBezTo>
                  <a:close/>
                  <a:moveTo>
                    <a:pt x="1497" y="1111"/>
                  </a:moveTo>
                  <a:lnTo>
                    <a:pt x="1497" y="1111"/>
                  </a:lnTo>
                  <a:cubicBezTo>
                    <a:pt x="1491" y="1111"/>
                    <a:pt x="1486" y="1106"/>
                    <a:pt x="1486" y="1100"/>
                  </a:cubicBezTo>
                  <a:cubicBezTo>
                    <a:pt x="1486" y="1093"/>
                    <a:pt x="1491" y="1088"/>
                    <a:pt x="1497" y="1088"/>
                  </a:cubicBezTo>
                  <a:lnTo>
                    <a:pt x="1497" y="1088"/>
                  </a:lnTo>
                  <a:cubicBezTo>
                    <a:pt x="1504" y="1088"/>
                    <a:pt x="1509" y="1093"/>
                    <a:pt x="1509" y="1100"/>
                  </a:cubicBezTo>
                  <a:cubicBezTo>
                    <a:pt x="1509" y="1106"/>
                    <a:pt x="1504" y="1111"/>
                    <a:pt x="1497" y="1111"/>
                  </a:cubicBezTo>
                  <a:close/>
                  <a:moveTo>
                    <a:pt x="1382" y="1111"/>
                  </a:moveTo>
                  <a:lnTo>
                    <a:pt x="1221" y="1111"/>
                  </a:lnTo>
                  <a:cubicBezTo>
                    <a:pt x="1214" y="1111"/>
                    <a:pt x="1209" y="1106"/>
                    <a:pt x="1209" y="1100"/>
                  </a:cubicBezTo>
                  <a:cubicBezTo>
                    <a:pt x="1209" y="1093"/>
                    <a:pt x="1214" y="1088"/>
                    <a:pt x="1221" y="1088"/>
                  </a:cubicBezTo>
                  <a:lnTo>
                    <a:pt x="1382" y="1088"/>
                  </a:lnTo>
                  <a:cubicBezTo>
                    <a:pt x="1388" y="1088"/>
                    <a:pt x="1394" y="1093"/>
                    <a:pt x="1394" y="1100"/>
                  </a:cubicBezTo>
                  <a:cubicBezTo>
                    <a:pt x="1394" y="1106"/>
                    <a:pt x="1388" y="1111"/>
                    <a:pt x="1382" y="1111"/>
                  </a:cubicBezTo>
                  <a:close/>
                  <a:moveTo>
                    <a:pt x="1106" y="1111"/>
                  </a:moveTo>
                  <a:lnTo>
                    <a:pt x="1106" y="1111"/>
                  </a:lnTo>
                  <a:cubicBezTo>
                    <a:pt x="1099" y="1111"/>
                    <a:pt x="1094" y="1106"/>
                    <a:pt x="1094" y="1100"/>
                  </a:cubicBezTo>
                  <a:cubicBezTo>
                    <a:pt x="1094" y="1093"/>
                    <a:pt x="1099" y="1088"/>
                    <a:pt x="1106" y="1088"/>
                  </a:cubicBezTo>
                  <a:lnTo>
                    <a:pt x="1106" y="1088"/>
                  </a:lnTo>
                  <a:cubicBezTo>
                    <a:pt x="1112" y="1088"/>
                    <a:pt x="1117" y="1093"/>
                    <a:pt x="1117" y="1100"/>
                  </a:cubicBezTo>
                  <a:cubicBezTo>
                    <a:pt x="1117" y="1106"/>
                    <a:pt x="1112" y="1111"/>
                    <a:pt x="1106" y="1111"/>
                  </a:cubicBezTo>
                  <a:close/>
                  <a:moveTo>
                    <a:pt x="990" y="1111"/>
                  </a:moveTo>
                  <a:lnTo>
                    <a:pt x="829" y="1111"/>
                  </a:lnTo>
                  <a:cubicBezTo>
                    <a:pt x="823" y="1111"/>
                    <a:pt x="818" y="1106"/>
                    <a:pt x="818" y="1100"/>
                  </a:cubicBezTo>
                  <a:cubicBezTo>
                    <a:pt x="818" y="1093"/>
                    <a:pt x="823" y="1088"/>
                    <a:pt x="829" y="1088"/>
                  </a:cubicBezTo>
                  <a:lnTo>
                    <a:pt x="990" y="1088"/>
                  </a:lnTo>
                  <a:cubicBezTo>
                    <a:pt x="997" y="1088"/>
                    <a:pt x="1002" y="1093"/>
                    <a:pt x="1002" y="1100"/>
                  </a:cubicBezTo>
                  <a:cubicBezTo>
                    <a:pt x="1002" y="1106"/>
                    <a:pt x="997" y="1111"/>
                    <a:pt x="990" y="1111"/>
                  </a:cubicBezTo>
                  <a:close/>
                  <a:moveTo>
                    <a:pt x="714" y="1111"/>
                  </a:moveTo>
                  <a:lnTo>
                    <a:pt x="714" y="1111"/>
                  </a:lnTo>
                  <a:cubicBezTo>
                    <a:pt x="708" y="1111"/>
                    <a:pt x="702" y="1106"/>
                    <a:pt x="702" y="1100"/>
                  </a:cubicBezTo>
                  <a:cubicBezTo>
                    <a:pt x="702" y="1093"/>
                    <a:pt x="708" y="1088"/>
                    <a:pt x="714" y="1088"/>
                  </a:cubicBezTo>
                  <a:lnTo>
                    <a:pt x="714" y="1088"/>
                  </a:lnTo>
                  <a:cubicBezTo>
                    <a:pt x="720" y="1088"/>
                    <a:pt x="725" y="1093"/>
                    <a:pt x="725" y="1100"/>
                  </a:cubicBezTo>
                  <a:cubicBezTo>
                    <a:pt x="725" y="1106"/>
                    <a:pt x="720" y="1111"/>
                    <a:pt x="714" y="1111"/>
                  </a:cubicBezTo>
                  <a:close/>
                  <a:moveTo>
                    <a:pt x="599" y="1111"/>
                  </a:moveTo>
                  <a:lnTo>
                    <a:pt x="437" y="1111"/>
                  </a:lnTo>
                  <a:cubicBezTo>
                    <a:pt x="431" y="1111"/>
                    <a:pt x="426" y="1106"/>
                    <a:pt x="426" y="1100"/>
                  </a:cubicBezTo>
                  <a:cubicBezTo>
                    <a:pt x="426" y="1093"/>
                    <a:pt x="431" y="1088"/>
                    <a:pt x="437" y="1088"/>
                  </a:cubicBezTo>
                  <a:lnTo>
                    <a:pt x="599" y="1088"/>
                  </a:lnTo>
                  <a:cubicBezTo>
                    <a:pt x="605" y="1088"/>
                    <a:pt x="610" y="1093"/>
                    <a:pt x="610" y="1100"/>
                  </a:cubicBezTo>
                  <a:cubicBezTo>
                    <a:pt x="610" y="1106"/>
                    <a:pt x="605" y="1111"/>
                    <a:pt x="599" y="1111"/>
                  </a:cubicBezTo>
                  <a:close/>
                  <a:moveTo>
                    <a:pt x="322" y="1111"/>
                  </a:moveTo>
                  <a:lnTo>
                    <a:pt x="322" y="1111"/>
                  </a:lnTo>
                  <a:cubicBezTo>
                    <a:pt x="316" y="1111"/>
                    <a:pt x="311" y="1106"/>
                    <a:pt x="311" y="1100"/>
                  </a:cubicBezTo>
                  <a:cubicBezTo>
                    <a:pt x="311" y="1093"/>
                    <a:pt x="316" y="1088"/>
                    <a:pt x="322" y="1088"/>
                  </a:cubicBezTo>
                  <a:lnTo>
                    <a:pt x="322" y="1088"/>
                  </a:lnTo>
                  <a:cubicBezTo>
                    <a:pt x="329" y="1088"/>
                    <a:pt x="334" y="1093"/>
                    <a:pt x="334" y="1100"/>
                  </a:cubicBezTo>
                  <a:cubicBezTo>
                    <a:pt x="334" y="1106"/>
                    <a:pt x="329" y="1111"/>
                    <a:pt x="322" y="1111"/>
                  </a:cubicBezTo>
                  <a:close/>
                  <a:moveTo>
                    <a:pt x="207" y="1111"/>
                  </a:moveTo>
                  <a:lnTo>
                    <a:pt x="46" y="1111"/>
                  </a:lnTo>
                  <a:cubicBezTo>
                    <a:pt x="39" y="1111"/>
                    <a:pt x="34" y="1106"/>
                    <a:pt x="34" y="1100"/>
                  </a:cubicBezTo>
                  <a:cubicBezTo>
                    <a:pt x="34" y="1093"/>
                    <a:pt x="39" y="1088"/>
                    <a:pt x="46" y="1088"/>
                  </a:cubicBezTo>
                  <a:lnTo>
                    <a:pt x="207" y="1088"/>
                  </a:lnTo>
                  <a:cubicBezTo>
                    <a:pt x="213" y="1088"/>
                    <a:pt x="219" y="1093"/>
                    <a:pt x="219" y="1100"/>
                  </a:cubicBezTo>
                  <a:cubicBezTo>
                    <a:pt x="219" y="1106"/>
                    <a:pt x="213" y="1111"/>
                    <a:pt x="207" y="1111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2"/>
                    <a:pt x="5" y="1007"/>
                    <a:pt x="12" y="1007"/>
                  </a:cubicBezTo>
                  <a:cubicBezTo>
                    <a:pt x="18" y="1007"/>
                    <a:pt x="23" y="1012"/>
                    <a:pt x="23" y="1019"/>
                  </a:cubicBezTo>
                  <a:lnTo>
                    <a:pt x="23" y="1019"/>
                  </a:lnTo>
                  <a:cubicBezTo>
                    <a:pt x="23" y="1025"/>
                    <a:pt x="18" y="1030"/>
                    <a:pt x="12" y="1030"/>
                  </a:cubicBezTo>
                  <a:cubicBezTo>
                    <a:pt x="5" y="1030"/>
                    <a:pt x="0" y="1025"/>
                    <a:pt x="0" y="1019"/>
                  </a:cubicBezTo>
                  <a:close/>
                  <a:moveTo>
                    <a:pt x="0" y="903"/>
                  </a:moveTo>
                  <a:lnTo>
                    <a:pt x="0" y="742"/>
                  </a:lnTo>
                  <a:cubicBezTo>
                    <a:pt x="0" y="736"/>
                    <a:pt x="5" y="731"/>
                    <a:pt x="12" y="731"/>
                  </a:cubicBezTo>
                  <a:cubicBezTo>
                    <a:pt x="18" y="731"/>
                    <a:pt x="23" y="736"/>
                    <a:pt x="23" y="742"/>
                  </a:cubicBezTo>
                  <a:lnTo>
                    <a:pt x="23" y="903"/>
                  </a:lnTo>
                  <a:cubicBezTo>
                    <a:pt x="23" y="910"/>
                    <a:pt x="18" y="915"/>
                    <a:pt x="12" y="915"/>
                  </a:cubicBezTo>
                  <a:cubicBezTo>
                    <a:pt x="5" y="915"/>
                    <a:pt x="0" y="910"/>
                    <a:pt x="0" y="903"/>
                  </a:cubicBezTo>
                  <a:close/>
                  <a:moveTo>
                    <a:pt x="0" y="627"/>
                  </a:moveTo>
                  <a:lnTo>
                    <a:pt x="0" y="627"/>
                  </a:lnTo>
                  <a:cubicBezTo>
                    <a:pt x="0" y="620"/>
                    <a:pt x="5" y="615"/>
                    <a:pt x="12" y="615"/>
                  </a:cubicBezTo>
                  <a:cubicBezTo>
                    <a:pt x="18" y="615"/>
                    <a:pt x="23" y="620"/>
                    <a:pt x="23" y="627"/>
                  </a:cubicBezTo>
                  <a:lnTo>
                    <a:pt x="23" y="627"/>
                  </a:lnTo>
                  <a:cubicBezTo>
                    <a:pt x="23" y="633"/>
                    <a:pt x="18" y="638"/>
                    <a:pt x="12" y="638"/>
                  </a:cubicBezTo>
                  <a:cubicBezTo>
                    <a:pt x="5" y="638"/>
                    <a:pt x="0" y="633"/>
                    <a:pt x="0" y="627"/>
                  </a:cubicBezTo>
                  <a:close/>
                  <a:moveTo>
                    <a:pt x="0" y="512"/>
                  </a:moveTo>
                  <a:lnTo>
                    <a:pt x="0" y="350"/>
                  </a:lnTo>
                  <a:cubicBezTo>
                    <a:pt x="0" y="344"/>
                    <a:pt x="5" y="339"/>
                    <a:pt x="12" y="339"/>
                  </a:cubicBezTo>
                  <a:cubicBezTo>
                    <a:pt x="18" y="339"/>
                    <a:pt x="23" y="344"/>
                    <a:pt x="23" y="350"/>
                  </a:cubicBezTo>
                  <a:lnTo>
                    <a:pt x="23" y="512"/>
                  </a:lnTo>
                  <a:cubicBezTo>
                    <a:pt x="23" y="518"/>
                    <a:pt x="18" y="523"/>
                    <a:pt x="12" y="523"/>
                  </a:cubicBezTo>
                  <a:cubicBezTo>
                    <a:pt x="5" y="523"/>
                    <a:pt x="0" y="518"/>
                    <a:pt x="0" y="512"/>
                  </a:cubicBezTo>
                  <a:close/>
                  <a:moveTo>
                    <a:pt x="0" y="235"/>
                  </a:moveTo>
                  <a:lnTo>
                    <a:pt x="0" y="235"/>
                  </a:lnTo>
                  <a:cubicBezTo>
                    <a:pt x="0" y="229"/>
                    <a:pt x="5" y="224"/>
                    <a:pt x="12" y="224"/>
                  </a:cubicBezTo>
                  <a:cubicBezTo>
                    <a:pt x="18" y="224"/>
                    <a:pt x="23" y="229"/>
                    <a:pt x="23" y="235"/>
                  </a:cubicBezTo>
                  <a:lnTo>
                    <a:pt x="23" y="235"/>
                  </a:lnTo>
                  <a:cubicBezTo>
                    <a:pt x="23" y="242"/>
                    <a:pt x="18" y="247"/>
                    <a:pt x="12" y="247"/>
                  </a:cubicBezTo>
                  <a:cubicBezTo>
                    <a:pt x="5" y="247"/>
                    <a:pt x="0" y="242"/>
                    <a:pt x="0" y="235"/>
                  </a:cubicBezTo>
                  <a:close/>
                  <a:moveTo>
                    <a:pt x="0" y="120"/>
                  </a:move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64" y="0"/>
                  </a:lnTo>
                  <a:cubicBezTo>
                    <a:pt x="70" y="0"/>
                    <a:pt x="76" y="5"/>
                    <a:pt x="76" y="11"/>
                  </a:cubicBezTo>
                  <a:cubicBezTo>
                    <a:pt x="76" y="17"/>
                    <a:pt x="70" y="23"/>
                    <a:pt x="64" y="23"/>
                  </a:cubicBezTo>
                  <a:lnTo>
                    <a:pt x="12" y="23"/>
                  </a:lnTo>
                  <a:lnTo>
                    <a:pt x="23" y="11"/>
                  </a:lnTo>
                  <a:lnTo>
                    <a:pt x="23" y="120"/>
                  </a:lnTo>
                  <a:cubicBezTo>
                    <a:pt x="23" y="126"/>
                    <a:pt x="18" y="131"/>
                    <a:pt x="12" y="131"/>
                  </a:cubicBezTo>
                  <a:cubicBezTo>
                    <a:pt x="5" y="131"/>
                    <a:pt x="0" y="126"/>
                    <a:pt x="0" y="120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6" y="0"/>
                    <a:pt x="191" y="5"/>
                    <a:pt x="191" y="11"/>
                  </a:cubicBezTo>
                  <a:cubicBezTo>
                    <a:pt x="191" y="17"/>
                    <a:pt x="186" y="23"/>
                    <a:pt x="179" y="23"/>
                  </a:cubicBezTo>
                  <a:lnTo>
                    <a:pt x="179" y="23"/>
                  </a:lnTo>
                  <a:cubicBezTo>
                    <a:pt x="173" y="23"/>
                    <a:pt x="168" y="17"/>
                    <a:pt x="168" y="11"/>
                  </a:cubicBezTo>
                  <a:cubicBezTo>
                    <a:pt x="168" y="5"/>
                    <a:pt x="173" y="0"/>
                    <a:pt x="179" y="0"/>
                  </a:cubicBezTo>
                  <a:close/>
                  <a:moveTo>
                    <a:pt x="294" y="0"/>
                  </a:moveTo>
                  <a:lnTo>
                    <a:pt x="456" y="0"/>
                  </a:lnTo>
                  <a:cubicBezTo>
                    <a:pt x="462" y="0"/>
                    <a:pt x="467" y="5"/>
                    <a:pt x="467" y="11"/>
                  </a:cubicBezTo>
                  <a:cubicBezTo>
                    <a:pt x="467" y="17"/>
                    <a:pt x="462" y="23"/>
                    <a:pt x="456" y="23"/>
                  </a:cubicBezTo>
                  <a:lnTo>
                    <a:pt x="294" y="23"/>
                  </a:lnTo>
                  <a:cubicBezTo>
                    <a:pt x="288" y="23"/>
                    <a:pt x="283" y="17"/>
                    <a:pt x="283" y="11"/>
                  </a:cubicBezTo>
                  <a:cubicBezTo>
                    <a:pt x="283" y="5"/>
                    <a:pt x="288" y="0"/>
                    <a:pt x="294" y="0"/>
                  </a:cubicBezTo>
                  <a:close/>
                  <a:moveTo>
                    <a:pt x="571" y="0"/>
                  </a:moveTo>
                  <a:lnTo>
                    <a:pt x="571" y="0"/>
                  </a:lnTo>
                  <a:cubicBezTo>
                    <a:pt x="577" y="0"/>
                    <a:pt x="582" y="5"/>
                    <a:pt x="582" y="11"/>
                  </a:cubicBezTo>
                  <a:cubicBezTo>
                    <a:pt x="582" y="17"/>
                    <a:pt x="577" y="23"/>
                    <a:pt x="571" y="23"/>
                  </a:cubicBezTo>
                  <a:lnTo>
                    <a:pt x="571" y="23"/>
                  </a:lnTo>
                  <a:cubicBezTo>
                    <a:pt x="565" y="23"/>
                    <a:pt x="559" y="17"/>
                    <a:pt x="559" y="11"/>
                  </a:cubicBezTo>
                  <a:cubicBezTo>
                    <a:pt x="559" y="5"/>
                    <a:pt x="565" y="0"/>
                    <a:pt x="571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4" y="0"/>
                    <a:pt x="859" y="5"/>
                    <a:pt x="859" y="11"/>
                  </a:cubicBezTo>
                  <a:cubicBezTo>
                    <a:pt x="859" y="17"/>
                    <a:pt x="854" y="23"/>
                    <a:pt x="847" y="23"/>
                  </a:cubicBezTo>
                  <a:lnTo>
                    <a:pt x="686" y="23"/>
                  </a:lnTo>
                  <a:cubicBezTo>
                    <a:pt x="680" y="23"/>
                    <a:pt x="675" y="17"/>
                    <a:pt x="675" y="11"/>
                  </a:cubicBezTo>
                  <a:cubicBezTo>
                    <a:pt x="675" y="5"/>
                    <a:pt x="680" y="0"/>
                    <a:pt x="686" y="0"/>
                  </a:cubicBezTo>
                  <a:close/>
                  <a:moveTo>
                    <a:pt x="963" y="0"/>
                  </a:moveTo>
                  <a:lnTo>
                    <a:pt x="963" y="0"/>
                  </a:lnTo>
                  <a:cubicBezTo>
                    <a:pt x="969" y="0"/>
                    <a:pt x="974" y="5"/>
                    <a:pt x="974" y="11"/>
                  </a:cubicBezTo>
                  <a:cubicBezTo>
                    <a:pt x="974" y="17"/>
                    <a:pt x="969" y="23"/>
                    <a:pt x="963" y="23"/>
                  </a:cubicBezTo>
                  <a:lnTo>
                    <a:pt x="963" y="23"/>
                  </a:lnTo>
                  <a:cubicBezTo>
                    <a:pt x="956" y="23"/>
                    <a:pt x="951" y="17"/>
                    <a:pt x="951" y="11"/>
                  </a:cubicBezTo>
                  <a:cubicBezTo>
                    <a:pt x="951" y="5"/>
                    <a:pt x="956" y="0"/>
                    <a:pt x="963" y="0"/>
                  </a:cubicBezTo>
                  <a:close/>
                  <a:moveTo>
                    <a:pt x="1078" y="0"/>
                  </a:moveTo>
                  <a:lnTo>
                    <a:pt x="1239" y="0"/>
                  </a:lnTo>
                  <a:cubicBezTo>
                    <a:pt x="1245" y="0"/>
                    <a:pt x="1251" y="5"/>
                    <a:pt x="1251" y="11"/>
                  </a:cubicBezTo>
                  <a:cubicBezTo>
                    <a:pt x="1251" y="17"/>
                    <a:pt x="1245" y="23"/>
                    <a:pt x="1239" y="23"/>
                  </a:cubicBezTo>
                  <a:lnTo>
                    <a:pt x="1078" y="23"/>
                  </a:lnTo>
                  <a:cubicBezTo>
                    <a:pt x="1071" y="23"/>
                    <a:pt x="1066" y="17"/>
                    <a:pt x="1066" y="11"/>
                  </a:cubicBezTo>
                  <a:cubicBezTo>
                    <a:pt x="1066" y="5"/>
                    <a:pt x="1071" y="0"/>
                    <a:pt x="1078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1" y="0"/>
                    <a:pt x="1366" y="5"/>
                    <a:pt x="1366" y="11"/>
                  </a:cubicBezTo>
                  <a:cubicBezTo>
                    <a:pt x="1366" y="17"/>
                    <a:pt x="1361" y="23"/>
                    <a:pt x="1354" y="23"/>
                  </a:cubicBezTo>
                  <a:lnTo>
                    <a:pt x="1354" y="23"/>
                  </a:lnTo>
                  <a:cubicBezTo>
                    <a:pt x="1348" y="23"/>
                    <a:pt x="1343" y="17"/>
                    <a:pt x="1343" y="11"/>
                  </a:cubicBezTo>
                  <a:cubicBezTo>
                    <a:pt x="1343" y="5"/>
                    <a:pt x="1348" y="0"/>
                    <a:pt x="1354" y="0"/>
                  </a:cubicBezTo>
                  <a:close/>
                  <a:moveTo>
                    <a:pt x="1470" y="0"/>
                  </a:moveTo>
                  <a:lnTo>
                    <a:pt x="1631" y="0"/>
                  </a:lnTo>
                  <a:cubicBezTo>
                    <a:pt x="1637" y="0"/>
                    <a:pt x="1642" y="5"/>
                    <a:pt x="1642" y="11"/>
                  </a:cubicBezTo>
                  <a:cubicBezTo>
                    <a:pt x="1642" y="17"/>
                    <a:pt x="1637" y="23"/>
                    <a:pt x="1631" y="23"/>
                  </a:cubicBezTo>
                  <a:lnTo>
                    <a:pt x="1470" y="23"/>
                  </a:lnTo>
                  <a:cubicBezTo>
                    <a:pt x="1463" y="23"/>
                    <a:pt x="1458" y="17"/>
                    <a:pt x="1458" y="11"/>
                  </a:cubicBezTo>
                  <a:cubicBezTo>
                    <a:pt x="1458" y="5"/>
                    <a:pt x="1463" y="0"/>
                    <a:pt x="1470" y="0"/>
                  </a:cubicBezTo>
                  <a:close/>
                  <a:moveTo>
                    <a:pt x="1746" y="0"/>
                  </a:moveTo>
                  <a:lnTo>
                    <a:pt x="1746" y="0"/>
                  </a:lnTo>
                  <a:cubicBezTo>
                    <a:pt x="1752" y="0"/>
                    <a:pt x="1758" y="5"/>
                    <a:pt x="1758" y="11"/>
                  </a:cubicBezTo>
                  <a:cubicBezTo>
                    <a:pt x="1758" y="17"/>
                    <a:pt x="1752" y="23"/>
                    <a:pt x="1746" y="23"/>
                  </a:cubicBezTo>
                  <a:lnTo>
                    <a:pt x="1746" y="23"/>
                  </a:lnTo>
                  <a:cubicBezTo>
                    <a:pt x="1740" y="23"/>
                    <a:pt x="1734" y="17"/>
                    <a:pt x="1734" y="11"/>
                  </a:cubicBezTo>
                  <a:cubicBezTo>
                    <a:pt x="1734" y="5"/>
                    <a:pt x="1740" y="0"/>
                    <a:pt x="1746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9" y="0"/>
                    <a:pt x="2034" y="5"/>
                    <a:pt x="2034" y="11"/>
                  </a:cubicBezTo>
                  <a:cubicBezTo>
                    <a:pt x="2034" y="17"/>
                    <a:pt x="2029" y="23"/>
                    <a:pt x="2022" y="23"/>
                  </a:cubicBezTo>
                  <a:lnTo>
                    <a:pt x="1861" y="23"/>
                  </a:lnTo>
                  <a:cubicBezTo>
                    <a:pt x="1855" y="23"/>
                    <a:pt x="1850" y="17"/>
                    <a:pt x="1850" y="11"/>
                  </a:cubicBezTo>
                  <a:cubicBezTo>
                    <a:pt x="1850" y="5"/>
                    <a:pt x="1855" y="0"/>
                    <a:pt x="1861" y="0"/>
                  </a:cubicBezTo>
                  <a:close/>
                  <a:moveTo>
                    <a:pt x="2138" y="0"/>
                  </a:moveTo>
                  <a:lnTo>
                    <a:pt x="2138" y="0"/>
                  </a:lnTo>
                  <a:cubicBezTo>
                    <a:pt x="2144" y="0"/>
                    <a:pt x="2149" y="5"/>
                    <a:pt x="2149" y="11"/>
                  </a:cubicBezTo>
                  <a:cubicBezTo>
                    <a:pt x="2149" y="17"/>
                    <a:pt x="2144" y="23"/>
                    <a:pt x="2138" y="23"/>
                  </a:cubicBezTo>
                  <a:lnTo>
                    <a:pt x="2138" y="23"/>
                  </a:lnTo>
                  <a:cubicBezTo>
                    <a:pt x="2131" y="23"/>
                    <a:pt x="2126" y="17"/>
                    <a:pt x="2126" y="11"/>
                  </a:cubicBezTo>
                  <a:cubicBezTo>
                    <a:pt x="2126" y="5"/>
                    <a:pt x="2131" y="0"/>
                    <a:pt x="2138" y="0"/>
                  </a:cubicBezTo>
                  <a:close/>
                  <a:moveTo>
                    <a:pt x="2200" y="75"/>
                  </a:moveTo>
                  <a:lnTo>
                    <a:pt x="2200" y="237"/>
                  </a:lnTo>
                  <a:cubicBezTo>
                    <a:pt x="2200" y="243"/>
                    <a:pt x="2195" y="248"/>
                    <a:pt x="2189" y="248"/>
                  </a:cubicBezTo>
                  <a:cubicBezTo>
                    <a:pt x="2182" y="248"/>
                    <a:pt x="2177" y="243"/>
                    <a:pt x="2177" y="237"/>
                  </a:cubicBezTo>
                  <a:lnTo>
                    <a:pt x="2177" y="75"/>
                  </a:lnTo>
                  <a:cubicBezTo>
                    <a:pt x="2177" y="69"/>
                    <a:pt x="2182" y="64"/>
                    <a:pt x="2189" y="64"/>
                  </a:cubicBezTo>
                  <a:cubicBezTo>
                    <a:pt x="2195" y="64"/>
                    <a:pt x="2200" y="69"/>
                    <a:pt x="2200" y="75"/>
                  </a:cubicBezTo>
                  <a:close/>
                  <a:moveTo>
                    <a:pt x="2200" y="352"/>
                  </a:moveTo>
                  <a:lnTo>
                    <a:pt x="2200" y="352"/>
                  </a:lnTo>
                  <a:cubicBezTo>
                    <a:pt x="2200" y="358"/>
                    <a:pt x="2195" y="363"/>
                    <a:pt x="2189" y="363"/>
                  </a:cubicBezTo>
                  <a:cubicBezTo>
                    <a:pt x="2182" y="363"/>
                    <a:pt x="2177" y="358"/>
                    <a:pt x="2177" y="352"/>
                  </a:cubicBezTo>
                  <a:lnTo>
                    <a:pt x="2177" y="352"/>
                  </a:lnTo>
                  <a:cubicBezTo>
                    <a:pt x="2177" y="346"/>
                    <a:pt x="2182" y="340"/>
                    <a:pt x="2189" y="340"/>
                  </a:cubicBezTo>
                  <a:cubicBezTo>
                    <a:pt x="2195" y="340"/>
                    <a:pt x="2200" y="346"/>
                    <a:pt x="2200" y="352"/>
                  </a:cubicBezTo>
                  <a:close/>
                  <a:moveTo>
                    <a:pt x="2200" y="467"/>
                  </a:moveTo>
                  <a:lnTo>
                    <a:pt x="2200" y="628"/>
                  </a:lnTo>
                  <a:cubicBezTo>
                    <a:pt x="2200" y="635"/>
                    <a:pt x="2195" y="640"/>
                    <a:pt x="2189" y="640"/>
                  </a:cubicBezTo>
                  <a:cubicBezTo>
                    <a:pt x="2182" y="640"/>
                    <a:pt x="2177" y="635"/>
                    <a:pt x="2177" y="628"/>
                  </a:cubicBezTo>
                  <a:lnTo>
                    <a:pt x="2177" y="467"/>
                  </a:lnTo>
                  <a:cubicBezTo>
                    <a:pt x="2177" y="461"/>
                    <a:pt x="2182" y="456"/>
                    <a:pt x="2189" y="456"/>
                  </a:cubicBezTo>
                  <a:cubicBezTo>
                    <a:pt x="2195" y="456"/>
                    <a:pt x="2200" y="461"/>
                    <a:pt x="2200" y="467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0"/>
                    <a:pt x="2195" y="755"/>
                    <a:pt x="2189" y="755"/>
                  </a:cubicBezTo>
                  <a:cubicBezTo>
                    <a:pt x="2182" y="755"/>
                    <a:pt x="2177" y="750"/>
                    <a:pt x="2177" y="744"/>
                  </a:cubicBezTo>
                  <a:lnTo>
                    <a:pt x="2177" y="744"/>
                  </a:lnTo>
                  <a:cubicBezTo>
                    <a:pt x="2177" y="737"/>
                    <a:pt x="2182" y="732"/>
                    <a:pt x="2189" y="732"/>
                  </a:cubicBezTo>
                  <a:cubicBezTo>
                    <a:pt x="2195" y="732"/>
                    <a:pt x="2200" y="737"/>
                    <a:pt x="2200" y="744"/>
                  </a:cubicBezTo>
                  <a:close/>
                  <a:moveTo>
                    <a:pt x="2200" y="859"/>
                  </a:moveTo>
                  <a:lnTo>
                    <a:pt x="2200" y="1020"/>
                  </a:lnTo>
                  <a:cubicBezTo>
                    <a:pt x="2200" y="1026"/>
                    <a:pt x="2195" y="1032"/>
                    <a:pt x="2189" y="1032"/>
                  </a:cubicBezTo>
                  <a:cubicBezTo>
                    <a:pt x="2182" y="1032"/>
                    <a:pt x="2177" y="1026"/>
                    <a:pt x="2177" y="1020"/>
                  </a:cubicBezTo>
                  <a:lnTo>
                    <a:pt x="2177" y="859"/>
                  </a:lnTo>
                  <a:cubicBezTo>
                    <a:pt x="2177" y="852"/>
                    <a:pt x="2182" y="847"/>
                    <a:pt x="2189" y="847"/>
                  </a:cubicBezTo>
                  <a:cubicBezTo>
                    <a:pt x="2195" y="847"/>
                    <a:pt x="2200" y="852"/>
                    <a:pt x="2200" y="85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2158" y="2033"/>
              <a:ext cx="536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Tidningsregistret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2205" y="2110"/>
              <a:ext cx="11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2290" y="2110"/>
              <a:ext cx="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2310" y="2110"/>
              <a:ext cx="3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Marie Lindh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2" name="Line 118"/>
            <p:cNvSpPr>
              <a:spLocks noChangeShapeType="1"/>
            </p:cNvSpPr>
            <p:nvPr/>
          </p:nvSpPr>
          <p:spPr bwMode="auto">
            <a:xfrm>
              <a:off x="2411" y="1844"/>
              <a:ext cx="1" cy="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2117" y="2330"/>
              <a:ext cx="595" cy="5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44" name="Freeform 120"/>
            <p:cNvSpPr>
              <a:spLocks noEditPoints="1"/>
            </p:cNvSpPr>
            <p:nvPr/>
          </p:nvSpPr>
          <p:spPr bwMode="auto">
            <a:xfrm>
              <a:off x="2114" y="2327"/>
              <a:ext cx="600" cy="580"/>
            </a:xfrm>
            <a:custGeom>
              <a:avLst/>
              <a:gdLst/>
              <a:ahLst/>
              <a:cxnLst>
                <a:cxn ang="0">
                  <a:pos x="2449" y="2370"/>
                </a:cxn>
                <a:cxn ang="0">
                  <a:pos x="2161" y="2358"/>
                </a:cxn>
                <a:cxn ang="0">
                  <a:pos x="1885" y="2358"/>
                </a:cxn>
                <a:cxn ang="0">
                  <a:pos x="1758" y="2370"/>
                </a:cxn>
                <a:cxn ang="0">
                  <a:pos x="1493" y="2381"/>
                </a:cxn>
                <a:cxn ang="0">
                  <a:pos x="1378" y="2381"/>
                </a:cxn>
                <a:cxn ang="0">
                  <a:pos x="1378" y="2381"/>
                </a:cxn>
                <a:cxn ang="0">
                  <a:pos x="1274" y="2370"/>
                </a:cxn>
                <a:cxn ang="0">
                  <a:pos x="986" y="2358"/>
                </a:cxn>
                <a:cxn ang="0">
                  <a:pos x="710" y="2358"/>
                </a:cxn>
                <a:cxn ang="0">
                  <a:pos x="583" y="2370"/>
                </a:cxn>
                <a:cxn ang="0">
                  <a:pos x="318" y="2381"/>
                </a:cxn>
                <a:cxn ang="0">
                  <a:pos x="203" y="2381"/>
                </a:cxn>
                <a:cxn ang="0">
                  <a:pos x="203" y="2381"/>
                </a:cxn>
                <a:cxn ang="0">
                  <a:pos x="23" y="2284"/>
                </a:cxn>
                <a:cxn ang="0">
                  <a:pos x="0" y="2169"/>
                </a:cxn>
                <a:cxn ang="0">
                  <a:pos x="0" y="2169"/>
                </a:cxn>
                <a:cxn ang="0">
                  <a:pos x="12" y="2066"/>
                </a:cxn>
                <a:cxn ang="0">
                  <a:pos x="23" y="1778"/>
                </a:cxn>
                <a:cxn ang="0">
                  <a:pos x="23" y="1501"/>
                </a:cxn>
                <a:cxn ang="0">
                  <a:pos x="12" y="1374"/>
                </a:cxn>
                <a:cxn ang="0">
                  <a:pos x="0" y="1109"/>
                </a:cxn>
                <a:cxn ang="0">
                  <a:pos x="0" y="994"/>
                </a:cxn>
                <a:cxn ang="0">
                  <a:pos x="0" y="994"/>
                </a:cxn>
                <a:cxn ang="0">
                  <a:pos x="12" y="890"/>
                </a:cxn>
                <a:cxn ang="0">
                  <a:pos x="23" y="602"/>
                </a:cxn>
                <a:cxn ang="0">
                  <a:pos x="23" y="326"/>
                </a:cxn>
                <a:cxn ang="0">
                  <a:pos x="12" y="199"/>
                </a:cxn>
                <a:cxn ang="0">
                  <a:pos x="0" y="11"/>
                </a:cxn>
                <a:cxn ang="0">
                  <a:pos x="23" y="11"/>
                </a:cxn>
                <a:cxn ang="0">
                  <a:pos x="216" y="11"/>
                </a:cxn>
                <a:cxn ang="0">
                  <a:pos x="481" y="0"/>
                </a:cxn>
                <a:cxn ang="0">
                  <a:pos x="596" y="0"/>
                </a:cxn>
                <a:cxn ang="0">
                  <a:pos x="596" y="0"/>
                </a:cxn>
                <a:cxn ang="0">
                  <a:pos x="699" y="11"/>
                </a:cxn>
                <a:cxn ang="0">
                  <a:pos x="987" y="23"/>
                </a:cxn>
                <a:cxn ang="0">
                  <a:pos x="1264" y="23"/>
                </a:cxn>
                <a:cxn ang="0">
                  <a:pos x="1391" y="11"/>
                </a:cxn>
                <a:cxn ang="0">
                  <a:pos x="1656" y="0"/>
                </a:cxn>
                <a:cxn ang="0">
                  <a:pos x="1771" y="0"/>
                </a:cxn>
                <a:cxn ang="0">
                  <a:pos x="1771" y="0"/>
                </a:cxn>
                <a:cxn ang="0">
                  <a:pos x="1875" y="11"/>
                </a:cxn>
                <a:cxn ang="0">
                  <a:pos x="2163" y="23"/>
                </a:cxn>
                <a:cxn ang="0">
                  <a:pos x="2439" y="23"/>
                </a:cxn>
                <a:cxn ang="0">
                  <a:pos x="2461" y="116"/>
                </a:cxn>
                <a:cxn ang="0">
                  <a:pos x="2472" y="381"/>
                </a:cxn>
                <a:cxn ang="0">
                  <a:pos x="2472" y="497"/>
                </a:cxn>
                <a:cxn ang="0">
                  <a:pos x="2472" y="497"/>
                </a:cxn>
                <a:cxn ang="0">
                  <a:pos x="2461" y="600"/>
                </a:cxn>
                <a:cxn ang="0">
                  <a:pos x="2449" y="888"/>
                </a:cxn>
                <a:cxn ang="0">
                  <a:pos x="2449" y="1165"/>
                </a:cxn>
                <a:cxn ang="0">
                  <a:pos x="2461" y="1292"/>
                </a:cxn>
                <a:cxn ang="0">
                  <a:pos x="2472" y="1557"/>
                </a:cxn>
                <a:cxn ang="0">
                  <a:pos x="2472" y="1672"/>
                </a:cxn>
                <a:cxn ang="0">
                  <a:pos x="2472" y="1672"/>
                </a:cxn>
                <a:cxn ang="0">
                  <a:pos x="2461" y="1775"/>
                </a:cxn>
                <a:cxn ang="0">
                  <a:pos x="2449" y="2063"/>
                </a:cxn>
                <a:cxn ang="0">
                  <a:pos x="2449" y="2340"/>
                </a:cxn>
              </a:cxnLst>
              <a:rect l="0" t="0" r="r" b="b"/>
              <a:pathLst>
                <a:path w="2472" h="2381">
                  <a:moveTo>
                    <a:pt x="2438" y="2381"/>
                  </a:moveTo>
                  <a:lnTo>
                    <a:pt x="2276" y="2381"/>
                  </a:lnTo>
                  <a:cubicBezTo>
                    <a:pt x="2270" y="2381"/>
                    <a:pt x="2265" y="2376"/>
                    <a:pt x="2265" y="2370"/>
                  </a:cubicBezTo>
                  <a:cubicBezTo>
                    <a:pt x="2265" y="2363"/>
                    <a:pt x="2270" y="2358"/>
                    <a:pt x="2276" y="2358"/>
                  </a:cubicBezTo>
                  <a:lnTo>
                    <a:pt x="2438" y="2358"/>
                  </a:lnTo>
                  <a:cubicBezTo>
                    <a:pt x="2444" y="2358"/>
                    <a:pt x="2449" y="2363"/>
                    <a:pt x="2449" y="2370"/>
                  </a:cubicBezTo>
                  <a:cubicBezTo>
                    <a:pt x="2449" y="2376"/>
                    <a:pt x="2444" y="2381"/>
                    <a:pt x="2438" y="2381"/>
                  </a:cubicBezTo>
                  <a:close/>
                  <a:moveTo>
                    <a:pt x="2161" y="2381"/>
                  </a:moveTo>
                  <a:lnTo>
                    <a:pt x="2161" y="2381"/>
                  </a:lnTo>
                  <a:cubicBezTo>
                    <a:pt x="2155" y="2381"/>
                    <a:pt x="2150" y="2376"/>
                    <a:pt x="2150" y="2370"/>
                  </a:cubicBezTo>
                  <a:cubicBezTo>
                    <a:pt x="2150" y="2363"/>
                    <a:pt x="2155" y="2358"/>
                    <a:pt x="2161" y="2358"/>
                  </a:cubicBezTo>
                  <a:lnTo>
                    <a:pt x="2161" y="2358"/>
                  </a:lnTo>
                  <a:cubicBezTo>
                    <a:pt x="2168" y="2358"/>
                    <a:pt x="2173" y="2363"/>
                    <a:pt x="2173" y="2370"/>
                  </a:cubicBezTo>
                  <a:cubicBezTo>
                    <a:pt x="2173" y="2376"/>
                    <a:pt x="2168" y="2381"/>
                    <a:pt x="2161" y="2381"/>
                  </a:cubicBezTo>
                  <a:close/>
                  <a:moveTo>
                    <a:pt x="2046" y="2381"/>
                  </a:moveTo>
                  <a:lnTo>
                    <a:pt x="1885" y="2381"/>
                  </a:lnTo>
                  <a:cubicBezTo>
                    <a:pt x="1878" y="2381"/>
                    <a:pt x="1873" y="2376"/>
                    <a:pt x="1873" y="2370"/>
                  </a:cubicBezTo>
                  <a:cubicBezTo>
                    <a:pt x="1873" y="2363"/>
                    <a:pt x="1878" y="2358"/>
                    <a:pt x="1885" y="2358"/>
                  </a:cubicBezTo>
                  <a:lnTo>
                    <a:pt x="2046" y="2358"/>
                  </a:lnTo>
                  <a:cubicBezTo>
                    <a:pt x="2052" y="2358"/>
                    <a:pt x="2058" y="2363"/>
                    <a:pt x="2058" y="2370"/>
                  </a:cubicBezTo>
                  <a:cubicBezTo>
                    <a:pt x="2058" y="2376"/>
                    <a:pt x="2052" y="2381"/>
                    <a:pt x="2046" y="2381"/>
                  </a:cubicBezTo>
                  <a:close/>
                  <a:moveTo>
                    <a:pt x="1770" y="2381"/>
                  </a:moveTo>
                  <a:lnTo>
                    <a:pt x="1769" y="2381"/>
                  </a:lnTo>
                  <a:cubicBezTo>
                    <a:pt x="1763" y="2381"/>
                    <a:pt x="1758" y="2376"/>
                    <a:pt x="1758" y="2370"/>
                  </a:cubicBezTo>
                  <a:cubicBezTo>
                    <a:pt x="1758" y="2363"/>
                    <a:pt x="1763" y="2358"/>
                    <a:pt x="1769" y="2358"/>
                  </a:cubicBezTo>
                  <a:lnTo>
                    <a:pt x="1770" y="2358"/>
                  </a:lnTo>
                  <a:cubicBezTo>
                    <a:pt x="1776" y="2358"/>
                    <a:pt x="1781" y="2363"/>
                    <a:pt x="1781" y="2370"/>
                  </a:cubicBezTo>
                  <a:cubicBezTo>
                    <a:pt x="1781" y="2376"/>
                    <a:pt x="1776" y="2381"/>
                    <a:pt x="1770" y="2381"/>
                  </a:cubicBezTo>
                  <a:close/>
                  <a:moveTo>
                    <a:pt x="1654" y="2381"/>
                  </a:moveTo>
                  <a:lnTo>
                    <a:pt x="1493" y="2381"/>
                  </a:lnTo>
                  <a:cubicBezTo>
                    <a:pt x="1487" y="2381"/>
                    <a:pt x="1481" y="2376"/>
                    <a:pt x="1481" y="2370"/>
                  </a:cubicBezTo>
                  <a:cubicBezTo>
                    <a:pt x="1481" y="2363"/>
                    <a:pt x="1487" y="2358"/>
                    <a:pt x="1493" y="2358"/>
                  </a:cubicBezTo>
                  <a:lnTo>
                    <a:pt x="1654" y="2358"/>
                  </a:lnTo>
                  <a:cubicBezTo>
                    <a:pt x="1661" y="2358"/>
                    <a:pt x="1666" y="2363"/>
                    <a:pt x="1666" y="2370"/>
                  </a:cubicBezTo>
                  <a:cubicBezTo>
                    <a:pt x="1666" y="2376"/>
                    <a:pt x="1661" y="2381"/>
                    <a:pt x="1654" y="2381"/>
                  </a:cubicBezTo>
                  <a:close/>
                  <a:moveTo>
                    <a:pt x="1378" y="2381"/>
                  </a:moveTo>
                  <a:lnTo>
                    <a:pt x="1378" y="2381"/>
                  </a:lnTo>
                  <a:cubicBezTo>
                    <a:pt x="1371" y="2381"/>
                    <a:pt x="1366" y="2376"/>
                    <a:pt x="1366" y="2370"/>
                  </a:cubicBezTo>
                  <a:cubicBezTo>
                    <a:pt x="1366" y="2363"/>
                    <a:pt x="1371" y="2358"/>
                    <a:pt x="1378" y="2358"/>
                  </a:cubicBezTo>
                  <a:lnTo>
                    <a:pt x="1378" y="2358"/>
                  </a:lnTo>
                  <a:cubicBezTo>
                    <a:pt x="1384" y="2358"/>
                    <a:pt x="1389" y="2363"/>
                    <a:pt x="1389" y="2370"/>
                  </a:cubicBezTo>
                  <a:cubicBezTo>
                    <a:pt x="1389" y="2376"/>
                    <a:pt x="1384" y="2381"/>
                    <a:pt x="1378" y="2381"/>
                  </a:cubicBezTo>
                  <a:close/>
                  <a:moveTo>
                    <a:pt x="1263" y="2381"/>
                  </a:moveTo>
                  <a:lnTo>
                    <a:pt x="1101" y="2381"/>
                  </a:lnTo>
                  <a:cubicBezTo>
                    <a:pt x="1095" y="2381"/>
                    <a:pt x="1090" y="2376"/>
                    <a:pt x="1090" y="2370"/>
                  </a:cubicBezTo>
                  <a:cubicBezTo>
                    <a:pt x="1090" y="2363"/>
                    <a:pt x="1095" y="2358"/>
                    <a:pt x="1101" y="2358"/>
                  </a:cubicBezTo>
                  <a:lnTo>
                    <a:pt x="1263" y="2358"/>
                  </a:lnTo>
                  <a:cubicBezTo>
                    <a:pt x="1269" y="2358"/>
                    <a:pt x="1274" y="2363"/>
                    <a:pt x="1274" y="2370"/>
                  </a:cubicBezTo>
                  <a:cubicBezTo>
                    <a:pt x="1274" y="2376"/>
                    <a:pt x="1269" y="2381"/>
                    <a:pt x="1263" y="2381"/>
                  </a:cubicBezTo>
                  <a:close/>
                  <a:moveTo>
                    <a:pt x="986" y="2381"/>
                  </a:moveTo>
                  <a:lnTo>
                    <a:pt x="986" y="2381"/>
                  </a:lnTo>
                  <a:cubicBezTo>
                    <a:pt x="980" y="2381"/>
                    <a:pt x="975" y="2376"/>
                    <a:pt x="975" y="2370"/>
                  </a:cubicBezTo>
                  <a:cubicBezTo>
                    <a:pt x="975" y="2363"/>
                    <a:pt x="980" y="2358"/>
                    <a:pt x="986" y="2358"/>
                  </a:cubicBezTo>
                  <a:lnTo>
                    <a:pt x="986" y="2358"/>
                  </a:lnTo>
                  <a:cubicBezTo>
                    <a:pt x="992" y="2358"/>
                    <a:pt x="998" y="2363"/>
                    <a:pt x="998" y="2370"/>
                  </a:cubicBezTo>
                  <a:cubicBezTo>
                    <a:pt x="998" y="2376"/>
                    <a:pt x="992" y="2381"/>
                    <a:pt x="986" y="2381"/>
                  </a:cubicBezTo>
                  <a:close/>
                  <a:moveTo>
                    <a:pt x="871" y="2381"/>
                  </a:moveTo>
                  <a:lnTo>
                    <a:pt x="710" y="2381"/>
                  </a:lnTo>
                  <a:cubicBezTo>
                    <a:pt x="703" y="2381"/>
                    <a:pt x="698" y="2376"/>
                    <a:pt x="698" y="2370"/>
                  </a:cubicBezTo>
                  <a:cubicBezTo>
                    <a:pt x="698" y="2363"/>
                    <a:pt x="703" y="2358"/>
                    <a:pt x="710" y="2358"/>
                  </a:cubicBezTo>
                  <a:lnTo>
                    <a:pt x="871" y="2358"/>
                  </a:lnTo>
                  <a:cubicBezTo>
                    <a:pt x="877" y="2358"/>
                    <a:pt x="882" y="2363"/>
                    <a:pt x="882" y="2370"/>
                  </a:cubicBezTo>
                  <a:cubicBezTo>
                    <a:pt x="882" y="2376"/>
                    <a:pt x="877" y="2381"/>
                    <a:pt x="871" y="2381"/>
                  </a:cubicBezTo>
                  <a:close/>
                  <a:moveTo>
                    <a:pt x="594" y="2381"/>
                  </a:moveTo>
                  <a:lnTo>
                    <a:pt x="594" y="2381"/>
                  </a:lnTo>
                  <a:cubicBezTo>
                    <a:pt x="588" y="2381"/>
                    <a:pt x="583" y="2376"/>
                    <a:pt x="583" y="2370"/>
                  </a:cubicBezTo>
                  <a:cubicBezTo>
                    <a:pt x="583" y="2363"/>
                    <a:pt x="588" y="2358"/>
                    <a:pt x="594" y="2358"/>
                  </a:cubicBezTo>
                  <a:lnTo>
                    <a:pt x="594" y="2358"/>
                  </a:lnTo>
                  <a:cubicBezTo>
                    <a:pt x="601" y="2358"/>
                    <a:pt x="606" y="2363"/>
                    <a:pt x="606" y="2370"/>
                  </a:cubicBezTo>
                  <a:cubicBezTo>
                    <a:pt x="606" y="2376"/>
                    <a:pt x="601" y="2381"/>
                    <a:pt x="594" y="2381"/>
                  </a:cubicBezTo>
                  <a:close/>
                  <a:moveTo>
                    <a:pt x="479" y="2381"/>
                  </a:moveTo>
                  <a:lnTo>
                    <a:pt x="318" y="2381"/>
                  </a:lnTo>
                  <a:cubicBezTo>
                    <a:pt x="312" y="2381"/>
                    <a:pt x="306" y="2376"/>
                    <a:pt x="306" y="2370"/>
                  </a:cubicBezTo>
                  <a:cubicBezTo>
                    <a:pt x="306" y="2363"/>
                    <a:pt x="312" y="2358"/>
                    <a:pt x="318" y="2358"/>
                  </a:cubicBezTo>
                  <a:lnTo>
                    <a:pt x="479" y="2358"/>
                  </a:lnTo>
                  <a:cubicBezTo>
                    <a:pt x="486" y="2358"/>
                    <a:pt x="491" y="2363"/>
                    <a:pt x="491" y="2370"/>
                  </a:cubicBezTo>
                  <a:cubicBezTo>
                    <a:pt x="491" y="2376"/>
                    <a:pt x="486" y="2381"/>
                    <a:pt x="479" y="2381"/>
                  </a:cubicBezTo>
                  <a:close/>
                  <a:moveTo>
                    <a:pt x="203" y="2381"/>
                  </a:moveTo>
                  <a:lnTo>
                    <a:pt x="203" y="2381"/>
                  </a:lnTo>
                  <a:cubicBezTo>
                    <a:pt x="196" y="2381"/>
                    <a:pt x="191" y="2376"/>
                    <a:pt x="191" y="2370"/>
                  </a:cubicBezTo>
                  <a:cubicBezTo>
                    <a:pt x="191" y="2363"/>
                    <a:pt x="196" y="2358"/>
                    <a:pt x="203" y="2358"/>
                  </a:cubicBezTo>
                  <a:lnTo>
                    <a:pt x="203" y="2358"/>
                  </a:lnTo>
                  <a:cubicBezTo>
                    <a:pt x="209" y="2358"/>
                    <a:pt x="214" y="2363"/>
                    <a:pt x="214" y="2370"/>
                  </a:cubicBezTo>
                  <a:cubicBezTo>
                    <a:pt x="214" y="2376"/>
                    <a:pt x="209" y="2381"/>
                    <a:pt x="203" y="2381"/>
                  </a:cubicBezTo>
                  <a:close/>
                  <a:moveTo>
                    <a:pt x="87" y="2381"/>
                  </a:moveTo>
                  <a:lnTo>
                    <a:pt x="12" y="2381"/>
                  </a:lnTo>
                  <a:cubicBezTo>
                    <a:pt x="5" y="2381"/>
                    <a:pt x="0" y="2376"/>
                    <a:pt x="0" y="2370"/>
                  </a:cubicBezTo>
                  <a:lnTo>
                    <a:pt x="0" y="2284"/>
                  </a:lnTo>
                  <a:cubicBezTo>
                    <a:pt x="0" y="2278"/>
                    <a:pt x="5" y="2273"/>
                    <a:pt x="12" y="2273"/>
                  </a:cubicBezTo>
                  <a:cubicBezTo>
                    <a:pt x="18" y="2273"/>
                    <a:pt x="23" y="2278"/>
                    <a:pt x="23" y="2284"/>
                  </a:cubicBezTo>
                  <a:lnTo>
                    <a:pt x="23" y="2370"/>
                  </a:lnTo>
                  <a:lnTo>
                    <a:pt x="12" y="2358"/>
                  </a:lnTo>
                  <a:lnTo>
                    <a:pt x="87" y="2358"/>
                  </a:lnTo>
                  <a:cubicBezTo>
                    <a:pt x="94" y="2358"/>
                    <a:pt x="99" y="2363"/>
                    <a:pt x="99" y="2370"/>
                  </a:cubicBezTo>
                  <a:cubicBezTo>
                    <a:pt x="99" y="2376"/>
                    <a:pt x="94" y="2381"/>
                    <a:pt x="87" y="2381"/>
                  </a:cubicBezTo>
                  <a:close/>
                  <a:moveTo>
                    <a:pt x="0" y="2169"/>
                  </a:moveTo>
                  <a:lnTo>
                    <a:pt x="0" y="2169"/>
                  </a:lnTo>
                  <a:cubicBezTo>
                    <a:pt x="0" y="2163"/>
                    <a:pt x="5" y="2158"/>
                    <a:pt x="12" y="2158"/>
                  </a:cubicBezTo>
                  <a:cubicBezTo>
                    <a:pt x="18" y="2158"/>
                    <a:pt x="23" y="2163"/>
                    <a:pt x="23" y="2169"/>
                  </a:cubicBezTo>
                  <a:lnTo>
                    <a:pt x="23" y="2169"/>
                  </a:lnTo>
                  <a:cubicBezTo>
                    <a:pt x="23" y="2176"/>
                    <a:pt x="18" y="2181"/>
                    <a:pt x="12" y="2181"/>
                  </a:cubicBezTo>
                  <a:cubicBezTo>
                    <a:pt x="5" y="2181"/>
                    <a:pt x="0" y="2176"/>
                    <a:pt x="0" y="2169"/>
                  </a:cubicBezTo>
                  <a:close/>
                  <a:moveTo>
                    <a:pt x="0" y="2054"/>
                  </a:moveTo>
                  <a:lnTo>
                    <a:pt x="0" y="1893"/>
                  </a:lnTo>
                  <a:cubicBezTo>
                    <a:pt x="0" y="1886"/>
                    <a:pt x="5" y="1881"/>
                    <a:pt x="12" y="1881"/>
                  </a:cubicBezTo>
                  <a:cubicBezTo>
                    <a:pt x="18" y="1881"/>
                    <a:pt x="23" y="1886"/>
                    <a:pt x="23" y="1893"/>
                  </a:cubicBezTo>
                  <a:lnTo>
                    <a:pt x="23" y="2054"/>
                  </a:lnTo>
                  <a:cubicBezTo>
                    <a:pt x="23" y="2060"/>
                    <a:pt x="18" y="2066"/>
                    <a:pt x="12" y="2066"/>
                  </a:cubicBezTo>
                  <a:cubicBezTo>
                    <a:pt x="5" y="2066"/>
                    <a:pt x="0" y="2060"/>
                    <a:pt x="0" y="2054"/>
                  </a:cubicBezTo>
                  <a:close/>
                  <a:moveTo>
                    <a:pt x="0" y="1778"/>
                  </a:moveTo>
                  <a:lnTo>
                    <a:pt x="0" y="1778"/>
                  </a:lnTo>
                  <a:cubicBezTo>
                    <a:pt x="0" y="1771"/>
                    <a:pt x="5" y="1766"/>
                    <a:pt x="12" y="1766"/>
                  </a:cubicBezTo>
                  <a:cubicBezTo>
                    <a:pt x="18" y="1766"/>
                    <a:pt x="23" y="1771"/>
                    <a:pt x="23" y="1778"/>
                  </a:cubicBezTo>
                  <a:lnTo>
                    <a:pt x="23" y="1778"/>
                  </a:lnTo>
                  <a:cubicBezTo>
                    <a:pt x="23" y="1784"/>
                    <a:pt x="18" y="1789"/>
                    <a:pt x="12" y="1789"/>
                  </a:cubicBezTo>
                  <a:cubicBezTo>
                    <a:pt x="5" y="1789"/>
                    <a:pt x="0" y="1784"/>
                    <a:pt x="0" y="1778"/>
                  </a:cubicBezTo>
                  <a:close/>
                  <a:moveTo>
                    <a:pt x="0" y="1662"/>
                  </a:moveTo>
                  <a:lnTo>
                    <a:pt x="0" y="1501"/>
                  </a:lnTo>
                  <a:cubicBezTo>
                    <a:pt x="0" y="1495"/>
                    <a:pt x="5" y="1490"/>
                    <a:pt x="12" y="1490"/>
                  </a:cubicBezTo>
                  <a:cubicBezTo>
                    <a:pt x="18" y="1490"/>
                    <a:pt x="23" y="1495"/>
                    <a:pt x="23" y="1501"/>
                  </a:cubicBezTo>
                  <a:lnTo>
                    <a:pt x="23" y="1662"/>
                  </a:lnTo>
                  <a:cubicBezTo>
                    <a:pt x="23" y="1669"/>
                    <a:pt x="18" y="1674"/>
                    <a:pt x="12" y="1674"/>
                  </a:cubicBezTo>
                  <a:cubicBezTo>
                    <a:pt x="5" y="1674"/>
                    <a:pt x="0" y="1669"/>
                    <a:pt x="0" y="1662"/>
                  </a:cubicBezTo>
                  <a:close/>
                  <a:moveTo>
                    <a:pt x="0" y="1386"/>
                  </a:moveTo>
                  <a:lnTo>
                    <a:pt x="0" y="1386"/>
                  </a:lnTo>
                  <a:cubicBezTo>
                    <a:pt x="0" y="1379"/>
                    <a:pt x="5" y="1374"/>
                    <a:pt x="12" y="1374"/>
                  </a:cubicBezTo>
                  <a:cubicBezTo>
                    <a:pt x="18" y="1374"/>
                    <a:pt x="23" y="1379"/>
                    <a:pt x="23" y="1386"/>
                  </a:cubicBezTo>
                  <a:lnTo>
                    <a:pt x="23" y="1386"/>
                  </a:lnTo>
                  <a:cubicBezTo>
                    <a:pt x="23" y="1392"/>
                    <a:pt x="18" y="1397"/>
                    <a:pt x="12" y="1397"/>
                  </a:cubicBezTo>
                  <a:cubicBezTo>
                    <a:pt x="5" y="1397"/>
                    <a:pt x="0" y="1392"/>
                    <a:pt x="0" y="1386"/>
                  </a:cubicBezTo>
                  <a:close/>
                  <a:moveTo>
                    <a:pt x="0" y="1271"/>
                  </a:moveTo>
                  <a:lnTo>
                    <a:pt x="0" y="1109"/>
                  </a:lnTo>
                  <a:cubicBezTo>
                    <a:pt x="0" y="1103"/>
                    <a:pt x="5" y="1098"/>
                    <a:pt x="12" y="1098"/>
                  </a:cubicBezTo>
                  <a:cubicBezTo>
                    <a:pt x="18" y="1098"/>
                    <a:pt x="23" y="1103"/>
                    <a:pt x="23" y="1109"/>
                  </a:cubicBezTo>
                  <a:lnTo>
                    <a:pt x="23" y="1271"/>
                  </a:lnTo>
                  <a:cubicBezTo>
                    <a:pt x="23" y="1277"/>
                    <a:pt x="18" y="1282"/>
                    <a:pt x="12" y="1282"/>
                  </a:cubicBezTo>
                  <a:cubicBezTo>
                    <a:pt x="5" y="1282"/>
                    <a:pt x="0" y="1277"/>
                    <a:pt x="0" y="1271"/>
                  </a:cubicBezTo>
                  <a:close/>
                  <a:moveTo>
                    <a:pt x="0" y="994"/>
                  </a:moveTo>
                  <a:lnTo>
                    <a:pt x="0" y="994"/>
                  </a:lnTo>
                  <a:cubicBezTo>
                    <a:pt x="0" y="988"/>
                    <a:pt x="5" y="983"/>
                    <a:pt x="12" y="983"/>
                  </a:cubicBezTo>
                  <a:cubicBezTo>
                    <a:pt x="18" y="983"/>
                    <a:pt x="23" y="988"/>
                    <a:pt x="23" y="994"/>
                  </a:cubicBezTo>
                  <a:lnTo>
                    <a:pt x="23" y="994"/>
                  </a:lnTo>
                  <a:cubicBezTo>
                    <a:pt x="23" y="1000"/>
                    <a:pt x="18" y="1006"/>
                    <a:pt x="12" y="1006"/>
                  </a:cubicBezTo>
                  <a:cubicBezTo>
                    <a:pt x="5" y="1006"/>
                    <a:pt x="0" y="1000"/>
                    <a:pt x="0" y="994"/>
                  </a:cubicBezTo>
                  <a:close/>
                  <a:moveTo>
                    <a:pt x="0" y="879"/>
                  </a:moveTo>
                  <a:lnTo>
                    <a:pt x="0" y="718"/>
                  </a:lnTo>
                  <a:cubicBezTo>
                    <a:pt x="0" y="711"/>
                    <a:pt x="5" y="706"/>
                    <a:pt x="12" y="706"/>
                  </a:cubicBezTo>
                  <a:cubicBezTo>
                    <a:pt x="18" y="706"/>
                    <a:pt x="23" y="711"/>
                    <a:pt x="23" y="718"/>
                  </a:cubicBezTo>
                  <a:lnTo>
                    <a:pt x="23" y="879"/>
                  </a:lnTo>
                  <a:cubicBezTo>
                    <a:pt x="23" y="885"/>
                    <a:pt x="18" y="890"/>
                    <a:pt x="12" y="890"/>
                  </a:cubicBezTo>
                  <a:cubicBezTo>
                    <a:pt x="5" y="890"/>
                    <a:pt x="0" y="885"/>
                    <a:pt x="0" y="879"/>
                  </a:cubicBezTo>
                  <a:close/>
                  <a:moveTo>
                    <a:pt x="0" y="602"/>
                  </a:moveTo>
                  <a:lnTo>
                    <a:pt x="0" y="602"/>
                  </a:lnTo>
                  <a:cubicBezTo>
                    <a:pt x="0" y="596"/>
                    <a:pt x="5" y="591"/>
                    <a:pt x="12" y="591"/>
                  </a:cubicBezTo>
                  <a:cubicBezTo>
                    <a:pt x="18" y="591"/>
                    <a:pt x="23" y="596"/>
                    <a:pt x="23" y="602"/>
                  </a:cubicBezTo>
                  <a:lnTo>
                    <a:pt x="23" y="602"/>
                  </a:lnTo>
                  <a:cubicBezTo>
                    <a:pt x="23" y="609"/>
                    <a:pt x="18" y="614"/>
                    <a:pt x="12" y="614"/>
                  </a:cubicBezTo>
                  <a:cubicBezTo>
                    <a:pt x="5" y="614"/>
                    <a:pt x="0" y="609"/>
                    <a:pt x="0" y="602"/>
                  </a:cubicBezTo>
                  <a:close/>
                  <a:moveTo>
                    <a:pt x="0" y="487"/>
                  </a:moveTo>
                  <a:lnTo>
                    <a:pt x="0" y="326"/>
                  </a:lnTo>
                  <a:cubicBezTo>
                    <a:pt x="0" y="320"/>
                    <a:pt x="5" y="314"/>
                    <a:pt x="12" y="314"/>
                  </a:cubicBezTo>
                  <a:cubicBezTo>
                    <a:pt x="18" y="314"/>
                    <a:pt x="23" y="320"/>
                    <a:pt x="23" y="326"/>
                  </a:cubicBezTo>
                  <a:lnTo>
                    <a:pt x="23" y="487"/>
                  </a:lnTo>
                  <a:cubicBezTo>
                    <a:pt x="23" y="494"/>
                    <a:pt x="18" y="499"/>
                    <a:pt x="12" y="499"/>
                  </a:cubicBezTo>
                  <a:cubicBezTo>
                    <a:pt x="5" y="499"/>
                    <a:pt x="0" y="494"/>
                    <a:pt x="0" y="487"/>
                  </a:cubicBezTo>
                  <a:close/>
                  <a:moveTo>
                    <a:pt x="0" y="211"/>
                  </a:moveTo>
                  <a:lnTo>
                    <a:pt x="0" y="211"/>
                  </a:lnTo>
                  <a:cubicBezTo>
                    <a:pt x="0" y="204"/>
                    <a:pt x="5" y="199"/>
                    <a:pt x="12" y="199"/>
                  </a:cubicBezTo>
                  <a:cubicBezTo>
                    <a:pt x="18" y="199"/>
                    <a:pt x="23" y="204"/>
                    <a:pt x="23" y="211"/>
                  </a:cubicBezTo>
                  <a:lnTo>
                    <a:pt x="23" y="211"/>
                  </a:lnTo>
                  <a:cubicBezTo>
                    <a:pt x="23" y="217"/>
                    <a:pt x="18" y="222"/>
                    <a:pt x="12" y="222"/>
                  </a:cubicBezTo>
                  <a:cubicBezTo>
                    <a:pt x="5" y="222"/>
                    <a:pt x="0" y="217"/>
                    <a:pt x="0" y="211"/>
                  </a:cubicBezTo>
                  <a:close/>
                  <a:moveTo>
                    <a:pt x="0" y="95"/>
                  </a:moveTo>
                  <a:lnTo>
                    <a:pt x="0" y="11"/>
                  </a:lnTo>
                  <a:cubicBezTo>
                    <a:pt x="0" y="5"/>
                    <a:pt x="5" y="0"/>
                    <a:pt x="12" y="0"/>
                  </a:cubicBezTo>
                  <a:lnTo>
                    <a:pt x="89" y="0"/>
                  </a:lnTo>
                  <a:cubicBezTo>
                    <a:pt x="95" y="0"/>
                    <a:pt x="100" y="5"/>
                    <a:pt x="100" y="11"/>
                  </a:cubicBezTo>
                  <a:cubicBezTo>
                    <a:pt x="100" y="18"/>
                    <a:pt x="95" y="23"/>
                    <a:pt x="89" y="23"/>
                  </a:cubicBezTo>
                  <a:lnTo>
                    <a:pt x="12" y="23"/>
                  </a:lnTo>
                  <a:lnTo>
                    <a:pt x="23" y="11"/>
                  </a:lnTo>
                  <a:lnTo>
                    <a:pt x="23" y="95"/>
                  </a:lnTo>
                  <a:cubicBezTo>
                    <a:pt x="23" y="102"/>
                    <a:pt x="18" y="107"/>
                    <a:pt x="12" y="107"/>
                  </a:cubicBezTo>
                  <a:cubicBezTo>
                    <a:pt x="5" y="107"/>
                    <a:pt x="0" y="102"/>
                    <a:pt x="0" y="95"/>
                  </a:cubicBezTo>
                  <a:close/>
                  <a:moveTo>
                    <a:pt x="204" y="0"/>
                  </a:moveTo>
                  <a:lnTo>
                    <a:pt x="204" y="0"/>
                  </a:lnTo>
                  <a:cubicBezTo>
                    <a:pt x="210" y="0"/>
                    <a:pt x="216" y="5"/>
                    <a:pt x="216" y="11"/>
                  </a:cubicBezTo>
                  <a:cubicBezTo>
                    <a:pt x="216" y="18"/>
                    <a:pt x="210" y="23"/>
                    <a:pt x="204" y="23"/>
                  </a:cubicBezTo>
                  <a:lnTo>
                    <a:pt x="204" y="23"/>
                  </a:lnTo>
                  <a:cubicBezTo>
                    <a:pt x="198" y="23"/>
                    <a:pt x="192" y="18"/>
                    <a:pt x="192" y="11"/>
                  </a:cubicBezTo>
                  <a:cubicBezTo>
                    <a:pt x="192" y="5"/>
                    <a:pt x="198" y="0"/>
                    <a:pt x="204" y="0"/>
                  </a:cubicBezTo>
                  <a:close/>
                  <a:moveTo>
                    <a:pt x="319" y="0"/>
                  </a:moveTo>
                  <a:lnTo>
                    <a:pt x="481" y="0"/>
                  </a:lnTo>
                  <a:cubicBezTo>
                    <a:pt x="487" y="0"/>
                    <a:pt x="492" y="5"/>
                    <a:pt x="492" y="11"/>
                  </a:cubicBezTo>
                  <a:cubicBezTo>
                    <a:pt x="492" y="18"/>
                    <a:pt x="487" y="23"/>
                    <a:pt x="481" y="23"/>
                  </a:cubicBezTo>
                  <a:lnTo>
                    <a:pt x="319" y="23"/>
                  </a:lnTo>
                  <a:cubicBezTo>
                    <a:pt x="313" y="23"/>
                    <a:pt x="308" y="18"/>
                    <a:pt x="308" y="11"/>
                  </a:cubicBezTo>
                  <a:cubicBezTo>
                    <a:pt x="308" y="5"/>
                    <a:pt x="313" y="0"/>
                    <a:pt x="319" y="0"/>
                  </a:cubicBezTo>
                  <a:close/>
                  <a:moveTo>
                    <a:pt x="596" y="0"/>
                  </a:moveTo>
                  <a:lnTo>
                    <a:pt x="596" y="0"/>
                  </a:lnTo>
                  <a:cubicBezTo>
                    <a:pt x="602" y="0"/>
                    <a:pt x="607" y="5"/>
                    <a:pt x="607" y="11"/>
                  </a:cubicBezTo>
                  <a:cubicBezTo>
                    <a:pt x="607" y="18"/>
                    <a:pt x="602" y="23"/>
                    <a:pt x="596" y="23"/>
                  </a:cubicBezTo>
                  <a:lnTo>
                    <a:pt x="596" y="23"/>
                  </a:lnTo>
                  <a:cubicBezTo>
                    <a:pt x="589" y="23"/>
                    <a:pt x="584" y="18"/>
                    <a:pt x="584" y="11"/>
                  </a:cubicBezTo>
                  <a:cubicBezTo>
                    <a:pt x="584" y="5"/>
                    <a:pt x="589" y="0"/>
                    <a:pt x="596" y="0"/>
                  </a:cubicBezTo>
                  <a:close/>
                  <a:moveTo>
                    <a:pt x="711" y="0"/>
                  </a:moveTo>
                  <a:lnTo>
                    <a:pt x="872" y="0"/>
                  </a:lnTo>
                  <a:cubicBezTo>
                    <a:pt x="879" y="0"/>
                    <a:pt x="884" y="5"/>
                    <a:pt x="884" y="11"/>
                  </a:cubicBezTo>
                  <a:cubicBezTo>
                    <a:pt x="884" y="18"/>
                    <a:pt x="879" y="23"/>
                    <a:pt x="872" y="23"/>
                  </a:cubicBezTo>
                  <a:lnTo>
                    <a:pt x="711" y="23"/>
                  </a:lnTo>
                  <a:cubicBezTo>
                    <a:pt x="705" y="23"/>
                    <a:pt x="699" y="18"/>
                    <a:pt x="699" y="11"/>
                  </a:cubicBezTo>
                  <a:cubicBezTo>
                    <a:pt x="699" y="5"/>
                    <a:pt x="705" y="0"/>
                    <a:pt x="711" y="0"/>
                  </a:cubicBezTo>
                  <a:close/>
                  <a:moveTo>
                    <a:pt x="987" y="0"/>
                  </a:moveTo>
                  <a:lnTo>
                    <a:pt x="987" y="0"/>
                  </a:lnTo>
                  <a:cubicBezTo>
                    <a:pt x="994" y="0"/>
                    <a:pt x="999" y="5"/>
                    <a:pt x="999" y="11"/>
                  </a:cubicBezTo>
                  <a:cubicBezTo>
                    <a:pt x="999" y="18"/>
                    <a:pt x="994" y="23"/>
                    <a:pt x="987" y="23"/>
                  </a:cubicBezTo>
                  <a:lnTo>
                    <a:pt x="987" y="23"/>
                  </a:lnTo>
                  <a:cubicBezTo>
                    <a:pt x="981" y="23"/>
                    <a:pt x="976" y="18"/>
                    <a:pt x="976" y="11"/>
                  </a:cubicBezTo>
                  <a:cubicBezTo>
                    <a:pt x="976" y="5"/>
                    <a:pt x="981" y="0"/>
                    <a:pt x="987" y="0"/>
                  </a:cubicBezTo>
                  <a:close/>
                  <a:moveTo>
                    <a:pt x="1103" y="0"/>
                  </a:moveTo>
                  <a:lnTo>
                    <a:pt x="1264" y="0"/>
                  </a:lnTo>
                  <a:cubicBezTo>
                    <a:pt x="1270" y="0"/>
                    <a:pt x="1275" y="5"/>
                    <a:pt x="1275" y="11"/>
                  </a:cubicBezTo>
                  <a:cubicBezTo>
                    <a:pt x="1275" y="18"/>
                    <a:pt x="1270" y="23"/>
                    <a:pt x="1264" y="23"/>
                  </a:cubicBezTo>
                  <a:lnTo>
                    <a:pt x="1103" y="23"/>
                  </a:lnTo>
                  <a:cubicBezTo>
                    <a:pt x="1096" y="23"/>
                    <a:pt x="1091" y="18"/>
                    <a:pt x="1091" y="11"/>
                  </a:cubicBezTo>
                  <a:cubicBezTo>
                    <a:pt x="1091" y="5"/>
                    <a:pt x="1096" y="0"/>
                    <a:pt x="1103" y="0"/>
                  </a:cubicBezTo>
                  <a:close/>
                  <a:moveTo>
                    <a:pt x="1379" y="0"/>
                  </a:moveTo>
                  <a:lnTo>
                    <a:pt x="1379" y="0"/>
                  </a:lnTo>
                  <a:cubicBezTo>
                    <a:pt x="1385" y="0"/>
                    <a:pt x="1391" y="5"/>
                    <a:pt x="1391" y="11"/>
                  </a:cubicBezTo>
                  <a:cubicBezTo>
                    <a:pt x="1391" y="18"/>
                    <a:pt x="1385" y="23"/>
                    <a:pt x="1379" y="23"/>
                  </a:cubicBezTo>
                  <a:lnTo>
                    <a:pt x="1379" y="23"/>
                  </a:lnTo>
                  <a:cubicBezTo>
                    <a:pt x="1373" y="23"/>
                    <a:pt x="1368" y="18"/>
                    <a:pt x="1368" y="11"/>
                  </a:cubicBezTo>
                  <a:cubicBezTo>
                    <a:pt x="1368" y="5"/>
                    <a:pt x="1373" y="0"/>
                    <a:pt x="1379" y="0"/>
                  </a:cubicBezTo>
                  <a:close/>
                  <a:moveTo>
                    <a:pt x="1494" y="0"/>
                  </a:moveTo>
                  <a:lnTo>
                    <a:pt x="1656" y="0"/>
                  </a:lnTo>
                  <a:cubicBezTo>
                    <a:pt x="1662" y="0"/>
                    <a:pt x="1667" y="5"/>
                    <a:pt x="1667" y="11"/>
                  </a:cubicBezTo>
                  <a:cubicBezTo>
                    <a:pt x="1667" y="18"/>
                    <a:pt x="1662" y="23"/>
                    <a:pt x="1656" y="23"/>
                  </a:cubicBezTo>
                  <a:lnTo>
                    <a:pt x="1494" y="23"/>
                  </a:lnTo>
                  <a:cubicBezTo>
                    <a:pt x="1488" y="23"/>
                    <a:pt x="1483" y="18"/>
                    <a:pt x="1483" y="11"/>
                  </a:cubicBezTo>
                  <a:cubicBezTo>
                    <a:pt x="1483" y="5"/>
                    <a:pt x="1488" y="0"/>
                    <a:pt x="1494" y="0"/>
                  </a:cubicBezTo>
                  <a:close/>
                  <a:moveTo>
                    <a:pt x="1771" y="0"/>
                  </a:moveTo>
                  <a:lnTo>
                    <a:pt x="1771" y="0"/>
                  </a:lnTo>
                  <a:cubicBezTo>
                    <a:pt x="1777" y="0"/>
                    <a:pt x="1782" y="5"/>
                    <a:pt x="1782" y="11"/>
                  </a:cubicBezTo>
                  <a:cubicBezTo>
                    <a:pt x="1782" y="18"/>
                    <a:pt x="1777" y="23"/>
                    <a:pt x="1771" y="23"/>
                  </a:cubicBezTo>
                  <a:lnTo>
                    <a:pt x="1771" y="23"/>
                  </a:lnTo>
                  <a:cubicBezTo>
                    <a:pt x="1764" y="23"/>
                    <a:pt x="1759" y="18"/>
                    <a:pt x="1759" y="11"/>
                  </a:cubicBezTo>
                  <a:cubicBezTo>
                    <a:pt x="1759" y="5"/>
                    <a:pt x="1764" y="0"/>
                    <a:pt x="1771" y="0"/>
                  </a:cubicBezTo>
                  <a:close/>
                  <a:moveTo>
                    <a:pt x="1886" y="0"/>
                  </a:moveTo>
                  <a:lnTo>
                    <a:pt x="2047" y="0"/>
                  </a:lnTo>
                  <a:cubicBezTo>
                    <a:pt x="2054" y="0"/>
                    <a:pt x="2059" y="5"/>
                    <a:pt x="2059" y="11"/>
                  </a:cubicBezTo>
                  <a:cubicBezTo>
                    <a:pt x="2059" y="18"/>
                    <a:pt x="2054" y="23"/>
                    <a:pt x="2047" y="23"/>
                  </a:cubicBezTo>
                  <a:lnTo>
                    <a:pt x="1886" y="23"/>
                  </a:lnTo>
                  <a:cubicBezTo>
                    <a:pt x="1880" y="23"/>
                    <a:pt x="1875" y="18"/>
                    <a:pt x="1875" y="11"/>
                  </a:cubicBezTo>
                  <a:cubicBezTo>
                    <a:pt x="1875" y="5"/>
                    <a:pt x="1880" y="0"/>
                    <a:pt x="1886" y="0"/>
                  </a:cubicBezTo>
                  <a:close/>
                  <a:moveTo>
                    <a:pt x="2163" y="0"/>
                  </a:moveTo>
                  <a:lnTo>
                    <a:pt x="2163" y="0"/>
                  </a:lnTo>
                  <a:cubicBezTo>
                    <a:pt x="2169" y="0"/>
                    <a:pt x="2174" y="5"/>
                    <a:pt x="2174" y="11"/>
                  </a:cubicBezTo>
                  <a:cubicBezTo>
                    <a:pt x="2174" y="18"/>
                    <a:pt x="2169" y="23"/>
                    <a:pt x="2163" y="23"/>
                  </a:cubicBezTo>
                  <a:lnTo>
                    <a:pt x="2163" y="23"/>
                  </a:lnTo>
                  <a:cubicBezTo>
                    <a:pt x="2156" y="23"/>
                    <a:pt x="2151" y="18"/>
                    <a:pt x="2151" y="11"/>
                  </a:cubicBezTo>
                  <a:cubicBezTo>
                    <a:pt x="2151" y="5"/>
                    <a:pt x="2156" y="0"/>
                    <a:pt x="2163" y="0"/>
                  </a:cubicBezTo>
                  <a:close/>
                  <a:moveTo>
                    <a:pt x="2278" y="0"/>
                  </a:moveTo>
                  <a:lnTo>
                    <a:pt x="2439" y="0"/>
                  </a:lnTo>
                  <a:cubicBezTo>
                    <a:pt x="2445" y="0"/>
                    <a:pt x="2451" y="5"/>
                    <a:pt x="2451" y="11"/>
                  </a:cubicBezTo>
                  <a:cubicBezTo>
                    <a:pt x="2451" y="18"/>
                    <a:pt x="2445" y="23"/>
                    <a:pt x="2439" y="23"/>
                  </a:cubicBezTo>
                  <a:lnTo>
                    <a:pt x="2278" y="23"/>
                  </a:lnTo>
                  <a:cubicBezTo>
                    <a:pt x="2271" y="23"/>
                    <a:pt x="2266" y="18"/>
                    <a:pt x="2266" y="11"/>
                  </a:cubicBezTo>
                  <a:cubicBezTo>
                    <a:pt x="2266" y="5"/>
                    <a:pt x="2271" y="0"/>
                    <a:pt x="2278" y="0"/>
                  </a:cubicBezTo>
                  <a:close/>
                  <a:moveTo>
                    <a:pt x="2472" y="105"/>
                  </a:moveTo>
                  <a:lnTo>
                    <a:pt x="2472" y="105"/>
                  </a:lnTo>
                  <a:cubicBezTo>
                    <a:pt x="2472" y="111"/>
                    <a:pt x="2467" y="116"/>
                    <a:pt x="2461" y="116"/>
                  </a:cubicBezTo>
                  <a:cubicBezTo>
                    <a:pt x="2454" y="116"/>
                    <a:pt x="2449" y="111"/>
                    <a:pt x="2449" y="105"/>
                  </a:cubicBezTo>
                  <a:lnTo>
                    <a:pt x="2449" y="105"/>
                  </a:lnTo>
                  <a:cubicBezTo>
                    <a:pt x="2449" y="99"/>
                    <a:pt x="2454" y="93"/>
                    <a:pt x="2461" y="93"/>
                  </a:cubicBezTo>
                  <a:cubicBezTo>
                    <a:pt x="2467" y="93"/>
                    <a:pt x="2472" y="99"/>
                    <a:pt x="2472" y="105"/>
                  </a:cubicBezTo>
                  <a:close/>
                  <a:moveTo>
                    <a:pt x="2472" y="220"/>
                  </a:moveTo>
                  <a:lnTo>
                    <a:pt x="2472" y="381"/>
                  </a:lnTo>
                  <a:cubicBezTo>
                    <a:pt x="2472" y="388"/>
                    <a:pt x="2467" y="393"/>
                    <a:pt x="2461" y="393"/>
                  </a:cubicBezTo>
                  <a:cubicBezTo>
                    <a:pt x="2454" y="393"/>
                    <a:pt x="2449" y="388"/>
                    <a:pt x="2449" y="381"/>
                  </a:cubicBezTo>
                  <a:lnTo>
                    <a:pt x="2449" y="220"/>
                  </a:lnTo>
                  <a:cubicBezTo>
                    <a:pt x="2449" y="214"/>
                    <a:pt x="2454" y="209"/>
                    <a:pt x="2461" y="209"/>
                  </a:cubicBezTo>
                  <a:cubicBezTo>
                    <a:pt x="2467" y="209"/>
                    <a:pt x="2472" y="214"/>
                    <a:pt x="2472" y="220"/>
                  </a:cubicBezTo>
                  <a:close/>
                  <a:moveTo>
                    <a:pt x="2472" y="497"/>
                  </a:moveTo>
                  <a:lnTo>
                    <a:pt x="2472" y="497"/>
                  </a:lnTo>
                  <a:cubicBezTo>
                    <a:pt x="2472" y="503"/>
                    <a:pt x="2467" y="508"/>
                    <a:pt x="2461" y="508"/>
                  </a:cubicBezTo>
                  <a:cubicBezTo>
                    <a:pt x="2454" y="508"/>
                    <a:pt x="2449" y="503"/>
                    <a:pt x="2449" y="497"/>
                  </a:cubicBezTo>
                  <a:lnTo>
                    <a:pt x="2449" y="497"/>
                  </a:lnTo>
                  <a:cubicBezTo>
                    <a:pt x="2449" y="490"/>
                    <a:pt x="2454" y="485"/>
                    <a:pt x="2461" y="485"/>
                  </a:cubicBezTo>
                  <a:cubicBezTo>
                    <a:pt x="2467" y="485"/>
                    <a:pt x="2472" y="490"/>
                    <a:pt x="2472" y="497"/>
                  </a:cubicBezTo>
                  <a:close/>
                  <a:moveTo>
                    <a:pt x="2472" y="612"/>
                  </a:moveTo>
                  <a:lnTo>
                    <a:pt x="2472" y="773"/>
                  </a:lnTo>
                  <a:cubicBezTo>
                    <a:pt x="2472" y="779"/>
                    <a:pt x="2467" y="785"/>
                    <a:pt x="2461" y="785"/>
                  </a:cubicBezTo>
                  <a:cubicBezTo>
                    <a:pt x="2454" y="785"/>
                    <a:pt x="2449" y="779"/>
                    <a:pt x="2449" y="773"/>
                  </a:cubicBezTo>
                  <a:lnTo>
                    <a:pt x="2449" y="612"/>
                  </a:lnTo>
                  <a:cubicBezTo>
                    <a:pt x="2449" y="605"/>
                    <a:pt x="2454" y="600"/>
                    <a:pt x="2461" y="600"/>
                  </a:cubicBezTo>
                  <a:cubicBezTo>
                    <a:pt x="2467" y="600"/>
                    <a:pt x="2472" y="605"/>
                    <a:pt x="2472" y="612"/>
                  </a:cubicBezTo>
                  <a:close/>
                  <a:moveTo>
                    <a:pt x="2472" y="888"/>
                  </a:moveTo>
                  <a:lnTo>
                    <a:pt x="2472" y="888"/>
                  </a:lnTo>
                  <a:cubicBezTo>
                    <a:pt x="2472" y="895"/>
                    <a:pt x="2467" y="900"/>
                    <a:pt x="2461" y="900"/>
                  </a:cubicBezTo>
                  <a:cubicBezTo>
                    <a:pt x="2454" y="900"/>
                    <a:pt x="2449" y="895"/>
                    <a:pt x="2449" y="888"/>
                  </a:cubicBezTo>
                  <a:lnTo>
                    <a:pt x="2449" y="888"/>
                  </a:lnTo>
                  <a:cubicBezTo>
                    <a:pt x="2449" y="882"/>
                    <a:pt x="2454" y="877"/>
                    <a:pt x="2461" y="877"/>
                  </a:cubicBezTo>
                  <a:cubicBezTo>
                    <a:pt x="2467" y="877"/>
                    <a:pt x="2472" y="882"/>
                    <a:pt x="2472" y="888"/>
                  </a:cubicBezTo>
                  <a:close/>
                  <a:moveTo>
                    <a:pt x="2472" y="1004"/>
                  </a:moveTo>
                  <a:lnTo>
                    <a:pt x="2472" y="1165"/>
                  </a:lnTo>
                  <a:cubicBezTo>
                    <a:pt x="2472" y="1171"/>
                    <a:pt x="2467" y="1176"/>
                    <a:pt x="2461" y="1176"/>
                  </a:cubicBezTo>
                  <a:cubicBezTo>
                    <a:pt x="2454" y="1176"/>
                    <a:pt x="2449" y="1171"/>
                    <a:pt x="2449" y="1165"/>
                  </a:cubicBezTo>
                  <a:lnTo>
                    <a:pt x="2449" y="1004"/>
                  </a:lnTo>
                  <a:cubicBezTo>
                    <a:pt x="2449" y="997"/>
                    <a:pt x="2454" y="992"/>
                    <a:pt x="2461" y="992"/>
                  </a:cubicBezTo>
                  <a:cubicBezTo>
                    <a:pt x="2467" y="992"/>
                    <a:pt x="2472" y="997"/>
                    <a:pt x="2472" y="1004"/>
                  </a:cubicBezTo>
                  <a:close/>
                  <a:moveTo>
                    <a:pt x="2472" y="1280"/>
                  </a:moveTo>
                  <a:lnTo>
                    <a:pt x="2472" y="1280"/>
                  </a:lnTo>
                  <a:cubicBezTo>
                    <a:pt x="2472" y="1286"/>
                    <a:pt x="2467" y="1292"/>
                    <a:pt x="2461" y="1292"/>
                  </a:cubicBezTo>
                  <a:cubicBezTo>
                    <a:pt x="2454" y="1292"/>
                    <a:pt x="2449" y="1286"/>
                    <a:pt x="2449" y="1280"/>
                  </a:cubicBezTo>
                  <a:lnTo>
                    <a:pt x="2449" y="1280"/>
                  </a:lnTo>
                  <a:cubicBezTo>
                    <a:pt x="2449" y="1274"/>
                    <a:pt x="2454" y="1268"/>
                    <a:pt x="2461" y="1268"/>
                  </a:cubicBezTo>
                  <a:cubicBezTo>
                    <a:pt x="2467" y="1268"/>
                    <a:pt x="2472" y="1274"/>
                    <a:pt x="2472" y="1280"/>
                  </a:cubicBezTo>
                  <a:close/>
                  <a:moveTo>
                    <a:pt x="2472" y="1395"/>
                  </a:moveTo>
                  <a:lnTo>
                    <a:pt x="2472" y="1557"/>
                  </a:lnTo>
                  <a:cubicBezTo>
                    <a:pt x="2472" y="1563"/>
                    <a:pt x="2467" y="1568"/>
                    <a:pt x="2461" y="1568"/>
                  </a:cubicBezTo>
                  <a:cubicBezTo>
                    <a:pt x="2454" y="1568"/>
                    <a:pt x="2449" y="1563"/>
                    <a:pt x="2449" y="1557"/>
                  </a:cubicBezTo>
                  <a:lnTo>
                    <a:pt x="2449" y="1395"/>
                  </a:lnTo>
                  <a:cubicBezTo>
                    <a:pt x="2449" y="1389"/>
                    <a:pt x="2454" y="1384"/>
                    <a:pt x="2461" y="1384"/>
                  </a:cubicBezTo>
                  <a:cubicBezTo>
                    <a:pt x="2467" y="1384"/>
                    <a:pt x="2472" y="1389"/>
                    <a:pt x="2472" y="1395"/>
                  </a:cubicBezTo>
                  <a:close/>
                  <a:moveTo>
                    <a:pt x="2472" y="1672"/>
                  </a:moveTo>
                  <a:lnTo>
                    <a:pt x="2472" y="1672"/>
                  </a:lnTo>
                  <a:cubicBezTo>
                    <a:pt x="2472" y="1678"/>
                    <a:pt x="2467" y="1683"/>
                    <a:pt x="2461" y="1683"/>
                  </a:cubicBezTo>
                  <a:cubicBezTo>
                    <a:pt x="2454" y="1683"/>
                    <a:pt x="2449" y="1678"/>
                    <a:pt x="2449" y="1672"/>
                  </a:cubicBezTo>
                  <a:lnTo>
                    <a:pt x="2449" y="1672"/>
                  </a:lnTo>
                  <a:cubicBezTo>
                    <a:pt x="2449" y="1665"/>
                    <a:pt x="2454" y="1660"/>
                    <a:pt x="2461" y="1660"/>
                  </a:cubicBezTo>
                  <a:cubicBezTo>
                    <a:pt x="2467" y="1660"/>
                    <a:pt x="2472" y="1665"/>
                    <a:pt x="2472" y="1672"/>
                  </a:cubicBezTo>
                  <a:close/>
                  <a:moveTo>
                    <a:pt x="2472" y="1787"/>
                  </a:moveTo>
                  <a:lnTo>
                    <a:pt x="2472" y="1948"/>
                  </a:lnTo>
                  <a:cubicBezTo>
                    <a:pt x="2472" y="1955"/>
                    <a:pt x="2467" y="1960"/>
                    <a:pt x="2461" y="1960"/>
                  </a:cubicBezTo>
                  <a:cubicBezTo>
                    <a:pt x="2454" y="1960"/>
                    <a:pt x="2449" y="1955"/>
                    <a:pt x="2449" y="1948"/>
                  </a:cubicBezTo>
                  <a:lnTo>
                    <a:pt x="2449" y="1787"/>
                  </a:lnTo>
                  <a:cubicBezTo>
                    <a:pt x="2449" y="1781"/>
                    <a:pt x="2454" y="1775"/>
                    <a:pt x="2461" y="1775"/>
                  </a:cubicBezTo>
                  <a:cubicBezTo>
                    <a:pt x="2467" y="1775"/>
                    <a:pt x="2472" y="1781"/>
                    <a:pt x="2472" y="1787"/>
                  </a:cubicBezTo>
                  <a:close/>
                  <a:moveTo>
                    <a:pt x="2472" y="2063"/>
                  </a:moveTo>
                  <a:lnTo>
                    <a:pt x="2472" y="2063"/>
                  </a:lnTo>
                  <a:cubicBezTo>
                    <a:pt x="2472" y="2070"/>
                    <a:pt x="2467" y="2075"/>
                    <a:pt x="2461" y="2075"/>
                  </a:cubicBezTo>
                  <a:cubicBezTo>
                    <a:pt x="2454" y="2075"/>
                    <a:pt x="2449" y="2070"/>
                    <a:pt x="2449" y="2063"/>
                  </a:cubicBezTo>
                  <a:lnTo>
                    <a:pt x="2449" y="2063"/>
                  </a:lnTo>
                  <a:cubicBezTo>
                    <a:pt x="2449" y="2057"/>
                    <a:pt x="2454" y="2052"/>
                    <a:pt x="2461" y="2052"/>
                  </a:cubicBezTo>
                  <a:cubicBezTo>
                    <a:pt x="2467" y="2052"/>
                    <a:pt x="2472" y="2057"/>
                    <a:pt x="2472" y="2063"/>
                  </a:cubicBezTo>
                  <a:close/>
                  <a:moveTo>
                    <a:pt x="2472" y="2179"/>
                  </a:moveTo>
                  <a:lnTo>
                    <a:pt x="2472" y="2340"/>
                  </a:lnTo>
                  <a:cubicBezTo>
                    <a:pt x="2472" y="2346"/>
                    <a:pt x="2467" y="2351"/>
                    <a:pt x="2461" y="2351"/>
                  </a:cubicBezTo>
                  <a:cubicBezTo>
                    <a:pt x="2454" y="2351"/>
                    <a:pt x="2449" y="2346"/>
                    <a:pt x="2449" y="2340"/>
                  </a:cubicBezTo>
                  <a:lnTo>
                    <a:pt x="2449" y="2179"/>
                  </a:lnTo>
                  <a:cubicBezTo>
                    <a:pt x="2449" y="2172"/>
                    <a:pt x="2454" y="2167"/>
                    <a:pt x="2461" y="2167"/>
                  </a:cubicBezTo>
                  <a:cubicBezTo>
                    <a:pt x="2467" y="2167"/>
                    <a:pt x="2472" y="2172"/>
                    <a:pt x="2472" y="217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2228" y="2353"/>
              <a:ext cx="167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Vett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2364" y="2353"/>
              <a:ext cx="93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&amp;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2426" y="2353"/>
              <a:ext cx="237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Etikett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2290" y="2427"/>
              <a:ext cx="280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gruppen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2127" y="2508"/>
              <a:ext cx="59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Christina Holopainen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2197" y="2582"/>
              <a:ext cx="45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Marianne Hjelm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2146" y="2656"/>
              <a:ext cx="5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Hanna </a:t>
              </a:r>
              <a:r>
                <a:rPr kumimoji="0" lang="sv-SE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Tenenbaum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2166" y="2730"/>
              <a:ext cx="52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Louise Andersson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2185" y="2803"/>
              <a:ext cx="49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Karina Landgren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Freeform 130"/>
            <p:cNvSpPr>
              <a:spLocks/>
            </p:cNvSpPr>
            <p:nvPr/>
          </p:nvSpPr>
          <p:spPr bwMode="auto">
            <a:xfrm>
              <a:off x="2411" y="2242"/>
              <a:ext cx="3" cy="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5"/>
                </a:cxn>
                <a:cxn ang="0">
                  <a:pos x="3" y="55"/>
                </a:cxn>
                <a:cxn ang="0">
                  <a:pos x="3" y="88"/>
                </a:cxn>
              </a:cxnLst>
              <a:rect l="0" t="0" r="r" b="b"/>
              <a:pathLst>
                <a:path w="3" h="88">
                  <a:moveTo>
                    <a:pt x="0" y="0"/>
                  </a:moveTo>
                  <a:lnTo>
                    <a:pt x="0" y="55"/>
                  </a:lnTo>
                  <a:lnTo>
                    <a:pt x="3" y="55"/>
                  </a:lnTo>
                  <a:lnTo>
                    <a:pt x="3" y="88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2117" y="2970"/>
              <a:ext cx="59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56" name="Freeform 132"/>
            <p:cNvSpPr>
              <a:spLocks noEditPoints="1"/>
            </p:cNvSpPr>
            <p:nvPr/>
          </p:nvSpPr>
          <p:spPr bwMode="auto">
            <a:xfrm>
              <a:off x="2114" y="2967"/>
              <a:ext cx="600" cy="271"/>
            </a:xfrm>
            <a:custGeom>
              <a:avLst/>
              <a:gdLst/>
              <a:ahLst/>
              <a:cxnLst>
                <a:cxn ang="0">
                  <a:pos x="2438" y="1089"/>
                </a:cxn>
                <a:cxn ang="0">
                  <a:pos x="2150" y="1100"/>
                </a:cxn>
                <a:cxn ang="0">
                  <a:pos x="2046" y="1112"/>
                </a:cxn>
                <a:cxn ang="0">
                  <a:pos x="2058" y="1100"/>
                </a:cxn>
                <a:cxn ang="0">
                  <a:pos x="1769" y="1089"/>
                </a:cxn>
                <a:cxn ang="0">
                  <a:pos x="1493" y="1112"/>
                </a:cxn>
                <a:cxn ang="0">
                  <a:pos x="1654" y="1112"/>
                </a:cxn>
                <a:cxn ang="0">
                  <a:pos x="1378" y="1089"/>
                </a:cxn>
                <a:cxn ang="0">
                  <a:pos x="1090" y="1100"/>
                </a:cxn>
                <a:cxn ang="0">
                  <a:pos x="986" y="1112"/>
                </a:cxn>
                <a:cxn ang="0">
                  <a:pos x="998" y="1100"/>
                </a:cxn>
                <a:cxn ang="0">
                  <a:pos x="710" y="1089"/>
                </a:cxn>
                <a:cxn ang="0">
                  <a:pos x="594" y="1112"/>
                </a:cxn>
                <a:cxn ang="0">
                  <a:pos x="594" y="1112"/>
                </a:cxn>
                <a:cxn ang="0">
                  <a:pos x="479" y="1089"/>
                </a:cxn>
                <a:cxn ang="0">
                  <a:pos x="191" y="1100"/>
                </a:cxn>
                <a:cxn ang="0">
                  <a:pos x="87" y="1112"/>
                </a:cxn>
                <a:cxn ang="0">
                  <a:pos x="23" y="1015"/>
                </a:cxn>
                <a:cxn ang="0">
                  <a:pos x="87" y="1112"/>
                </a:cxn>
                <a:cxn ang="0">
                  <a:pos x="23" y="900"/>
                </a:cxn>
                <a:cxn ang="0">
                  <a:pos x="12" y="612"/>
                </a:cxn>
                <a:cxn ang="0">
                  <a:pos x="0" y="508"/>
                </a:cxn>
                <a:cxn ang="0">
                  <a:pos x="12" y="520"/>
                </a:cxn>
                <a:cxn ang="0">
                  <a:pos x="23" y="232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22" y="23"/>
                </a:cxn>
                <a:cxn ang="0">
                  <a:pos x="310" y="12"/>
                </a:cxn>
                <a:cxn ang="0">
                  <a:pos x="414" y="0"/>
                </a:cxn>
                <a:cxn ang="0">
                  <a:pos x="403" y="12"/>
                </a:cxn>
                <a:cxn ang="0">
                  <a:pos x="691" y="23"/>
                </a:cxn>
                <a:cxn ang="0">
                  <a:pos x="967" y="0"/>
                </a:cxn>
                <a:cxn ang="0">
                  <a:pos x="806" y="0"/>
                </a:cxn>
                <a:cxn ang="0">
                  <a:pos x="1082" y="23"/>
                </a:cxn>
                <a:cxn ang="0">
                  <a:pos x="1370" y="12"/>
                </a:cxn>
                <a:cxn ang="0">
                  <a:pos x="1474" y="0"/>
                </a:cxn>
                <a:cxn ang="0">
                  <a:pos x="1462" y="12"/>
                </a:cxn>
                <a:cxn ang="0">
                  <a:pos x="1750" y="23"/>
                </a:cxn>
                <a:cxn ang="0">
                  <a:pos x="1866" y="0"/>
                </a:cxn>
                <a:cxn ang="0">
                  <a:pos x="1866" y="0"/>
                </a:cxn>
                <a:cxn ang="0">
                  <a:pos x="1981" y="23"/>
                </a:cxn>
                <a:cxn ang="0">
                  <a:pos x="2269" y="12"/>
                </a:cxn>
                <a:cxn ang="0">
                  <a:pos x="2373" y="0"/>
                </a:cxn>
                <a:cxn ang="0">
                  <a:pos x="2449" y="85"/>
                </a:cxn>
                <a:cxn ang="0">
                  <a:pos x="2373" y="0"/>
                </a:cxn>
                <a:cxn ang="0">
                  <a:pos x="2449" y="200"/>
                </a:cxn>
                <a:cxn ang="0">
                  <a:pos x="2461" y="488"/>
                </a:cxn>
                <a:cxn ang="0">
                  <a:pos x="2472" y="592"/>
                </a:cxn>
                <a:cxn ang="0">
                  <a:pos x="2461" y="580"/>
                </a:cxn>
                <a:cxn ang="0">
                  <a:pos x="2449" y="868"/>
                </a:cxn>
                <a:cxn ang="0">
                  <a:pos x="2472" y="984"/>
                </a:cxn>
                <a:cxn ang="0">
                  <a:pos x="2472" y="984"/>
                </a:cxn>
                <a:cxn ang="0">
                  <a:pos x="2449" y="1099"/>
                </a:cxn>
              </a:cxnLst>
              <a:rect l="0" t="0" r="r" b="b"/>
              <a:pathLst>
                <a:path w="2472" h="1112">
                  <a:moveTo>
                    <a:pt x="2438" y="1112"/>
                  </a:moveTo>
                  <a:lnTo>
                    <a:pt x="2276" y="1112"/>
                  </a:lnTo>
                  <a:cubicBezTo>
                    <a:pt x="2270" y="1112"/>
                    <a:pt x="2265" y="1107"/>
                    <a:pt x="2265" y="1100"/>
                  </a:cubicBezTo>
                  <a:cubicBezTo>
                    <a:pt x="2265" y="1094"/>
                    <a:pt x="2270" y="1089"/>
                    <a:pt x="2276" y="1089"/>
                  </a:cubicBezTo>
                  <a:lnTo>
                    <a:pt x="2438" y="1089"/>
                  </a:lnTo>
                  <a:cubicBezTo>
                    <a:pt x="2444" y="1089"/>
                    <a:pt x="2449" y="1094"/>
                    <a:pt x="2449" y="1100"/>
                  </a:cubicBezTo>
                  <a:cubicBezTo>
                    <a:pt x="2449" y="1107"/>
                    <a:pt x="2444" y="1112"/>
                    <a:pt x="2438" y="1112"/>
                  </a:cubicBezTo>
                  <a:close/>
                  <a:moveTo>
                    <a:pt x="2161" y="1112"/>
                  </a:moveTo>
                  <a:lnTo>
                    <a:pt x="2161" y="1112"/>
                  </a:lnTo>
                  <a:cubicBezTo>
                    <a:pt x="2155" y="1112"/>
                    <a:pt x="2150" y="1107"/>
                    <a:pt x="2150" y="1100"/>
                  </a:cubicBezTo>
                  <a:cubicBezTo>
                    <a:pt x="2150" y="1094"/>
                    <a:pt x="2155" y="1089"/>
                    <a:pt x="2161" y="1089"/>
                  </a:cubicBezTo>
                  <a:lnTo>
                    <a:pt x="2161" y="1089"/>
                  </a:lnTo>
                  <a:cubicBezTo>
                    <a:pt x="2168" y="1089"/>
                    <a:pt x="2173" y="1094"/>
                    <a:pt x="2173" y="1100"/>
                  </a:cubicBezTo>
                  <a:cubicBezTo>
                    <a:pt x="2173" y="1107"/>
                    <a:pt x="2168" y="1112"/>
                    <a:pt x="2161" y="1112"/>
                  </a:cubicBezTo>
                  <a:close/>
                  <a:moveTo>
                    <a:pt x="2046" y="1112"/>
                  </a:moveTo>
                  <a:lnTo>
                    <a:pt x="1885" y="1112"/>
                  </a:lnTo>
                  <a:cubicBezTo>
                    <a:pt x="1878" y="1112"/>
                    <a:pt x="1873" y="1107"/>
                    <a:pt x="1873" y="1100"/>
                  </a:cubicBezTo>
                  <a:cubicBezTo>
                    <a:pt x="1873" y="1094"/>
                    <a:pt x="1878" y="1089"/>
                    <a:pt x="1885" y="1089"/>
                  </a:cubicBezTo>
                  <a:lnTo>
                    <a:pt x="2046" y="1089"/>
                  </a:lnTo>
                  <a:cubicBezTo>
                    <a:pt x="2052" y="1089"/>
                    <a:pt x="2058" y="1094"/>
                    <a:pt x="2058" y="1100"/>
                  </a:cubicBezTo>
                  <a:cubicBezTo>
                    <a:pt x="2058" y="1107"/>
                    <a:pt x="2052" y="1112"/>
                    <a:pt x="2046" y="1112"/>
                  </a:cubicBezTo>
                  <a:close/>
                  <a:moveTo>
                    <a:pt x="1770" y="1112"/>
                  </a:moveTo>
                  <a:lnTo>
                    <a:pt x="1769" y="1112"/>
                  </a:lnTo>
                  <a:cubicBezTo>
                    <a:pt x="1763" y="1112"/>
                    <a:pt x="1758" y="1107"/>
                    <a:pt x="1758" y="1100"/>
                  </a:cubicBezTo>
                  <a:cubicBezTo>
                    <a:pt x="1758" y="1094"/>
                    <a:pt x="1763" y="1089"/>
                    <a:pt x="1769" y="1089"/>
                  </a:cubicBezTo>
                  <a:lnTo>
                    <a:pt x="1770" y="1089"/>
                  </a:lnTo>
                  <a:cubicBezTo>
                    <a:pt x="1776" y="1089"/>
                    <a:pt x="1781" y="1094"/>
                    <a:pt x="1781" y="1100"/>
                  </a:cubicBezTo>
                  <a:cubicBezTo>
                    <a:pt x="1781" y="1107"/>
                    <a:pt x="1776" y="1112"/>
                    <a:pt x="1770" y="1112"/>
                  </a:cubicBezTo>
                  <a:close/>
                  <a:moveTo>
                    <a:pt x="1654" y="1112"/>
                  </a:moveTo>
                  <a:lnTo>
                    <a:pt x="1493" y="1112"/>
                  </a:lnTo>
                  <a:cubicBezTo>
                    <a:pt x="1487" y="1112"/>
                    <a:pt x="1481" y="1107"/>
                    <a:pt x="1481" y="1100"/>
                  </a:cubicBezTo>
                  <a:cubicBezTo>
                    <a:pt x="1481" y="1094"/>
                    <a:pt x="1487" y="1089"/>
                    <a:pt x="1493" y="1089"/>
                  </a:cubicBezTo>
                  <a:lnTo>
                    <a:pt x="1654" y="1089"/>
                  </a:lnTo>
                  <a:cubicBezTo>
                    <a:pt x="1661" y="1089"/>
                    <a:pt x="1666" y="1094"/>
                    <a:pt x="1666" y="1100"/>
                  </a:cubicBezTo>
                  <a:cubicBezTo>
                    <a:pt x="1666" y="1107"/>
                    <a:pt x="1661" y="1112"/>
                    <a:pt x="1654" y="1112"/>
                  </a:cubicBezTo>
                  <a:close/>
                  <a:moveTo>
                    <a:pt x="1378" y="1112"/>
                  </a:moveTo>
                  <a:lnTo>
                    <a:pt x="1378" y="1112"/>
                  </a:lnTo>
                  <a:cubicBezTo>
                    <a:pt x="1371" y="1112"/>
                    <a:pt x="1366" y="1107"/>
                    <a:pt x="1366" y="1100"/>
                  </a:cubicBezTo>
                  <a:cubicBezTo>
                    <a:pt x="1366" y="1094"/>
                    <a:pt x="1371" y="1089"/>
                    <a:pt x="1378" y="1089"/>
                  </a:cubicBezTo>
                  <a:lnTo>
                    <a:pt x="1378" y="1089"/>
                  </a:lnTo>
                  <a:cubicBezTo>
                    <a:pt x="1384" y="1089"/>
                    <a:pt x="1389" y="1094"/>
                    <a:pt x="1389" y="1100"/>
                  </a:cubicBezTo>
                  <a:cubicBezTo>
                    <a:pt x="1389" y="1107"/>
                    <a:pt x="1384" y="1112"/>
                    <a:pt x="1378" y="1112"/>
                  </a:cubicBezTo>
                  <a:close/>
                  <a:moveTo>
                    <a:pt x="1263" y="1112"/>
                  </a:moveTo>
                  <a:lnTo>
                    <a:pt x="1101" y="1112"/>
                  </a:lnTo>
                  <a:cubicBezTo>
                    <a:pt x="1095" y="1112"/>
                    <a:pt x="1090" y="1107"/>
                    <a:pt x="1090" y="1100"/>
                  </a:cubicBezTo>
                  <a:cubicBezTo>
                    <a:pt x="1090" y="1094"/>
                    <a:pt x="1095" y="1089"/>
                    <a:pt x="1101" y="1089"/>
                  </a:cubicBezTo>
                  <a:lnTo>
                    <a:pt x="1263" y="1089"/>
                  </a:lnTo>
                  <a:cubicBezTo>
                    <a:pt x="1269" y="1089"/>
                    <a:pt x="1274" y="1094"/>
                    <a:pt x="1274" y="1100"/>
                  </a:cubicBezTo>
                  <a:cubicBezTo>
                    <a:pt x="1274" y="1107"/>
                    <a:pt x="1269" y="1112"/>
                    <a:pt x="1263" y="1112"/>
                  </a:cubicBezTo>
                  <a:close/>
                  <a:moveTo>
                    <a:pt x="986" y="1112"/>
                  </a:moveTo>
                  <a:lnTo>
                    <a:pt x="986" y="1112"/>
                  </a:lnTo>
                  <a:cubicBezTo>
                    <a:pt x="980" y="1112"/>
                    <a:pt x="975" y="1107"/>
                    <a:pt x="975" y="1100"/>
                  </a:cubicBezTo>
                  <a:cubicBezTo>
                    <a:pt x="975" y="1094"/>
                    <a:pt x="980" y="1089"/>
                    <a:pt x="986" y="1089"/>
                  </a:cubicBezTo>
                  <a:lnTo>
                    <a:pt x="986" y="1089"/>
                  </a:lnTo>
                  <a:cubicBezTo>
                    <a:pt x="992" y="1089"/>
                    <a:pt x="998" y="1094"/>
                    <a:pt x="998" y="1100"/>
                  </a:cubicBezTo>
                  <a:cubicBezTo>
                    <a:pt x="998" y="1107"/>
                    <a:pt x="992" y="1112"/>
                    <a:pt x="986" y="1112"/>
                  </a:cubicBezTo>
                  <a:close/>
                  <a:moveTo>
                    <a:pt x="871" y="1112"/>
                  </a:moveTo>
                  <a:lnTo>
                    <a:pt x="710" y="1112"/>
                  </a:lnTo>
                  <a:cubicBezTo>
                    <a:pt x="703" y="1112"/>
                    <a:pt x="698" y="1107"/>
                    <a:pt x="698" y="1100"/>
                  </a:cubicBezTo>
                  <a:cubicBezTo>
                    <a:pt x="698" y="1094"/>
                    <a:pt x="703" y="1089"/>
                    <a:pt x="710" y="1089"/>
                  </a:cubicBezTo>
                  <a:lnTo>
                    <a:pt x="871" y="1089"/>
                  </a:lnTo>
                  <a:cubicBezTo>
                    <a:pt x="877" y="1089"/>
                    <a:pt x="882" y="1094"/>
                    <a:pt x="882" y="1100"/>
                  </a:cubicBezTo>
                  <a:cubicBezTo>
                    <a:pt x="882" y="1107"/>
                    <a:pt x="877" y="1112"/>
                    <a:pt x="871" y="1112"/>
                  </a:cubicBezTo>
                  <a:close/>
                  <a:moveTo>
                    <a:pt x="594" y="1112"/>
                  </a:moveTo>
                  <a:lnTo>
                    <a:pt x="594" y="1112"/>
                  </a:lnTo>
                  <a:cubicBezTo>
                    <a:pt x="588" y="1112"/>
                    <a:pt x="583" y="1107"/>
                    <a:pt x="583" y="1100"/>
                  </a:cubicBezTo>
                  <a:cubicBezTo>
                    <a:pt x="583" y="1094"/>
                    <a:pt x="588" y="1089"/>
                    <a:pt x="594" y="1089"/>
                  </a:cubicBezTo>
                  <a:lnTo>
                    <a:pt x="594" y="1089"/>
                  </a:lnTo>
                  <a:cubicBezTo>
                    <a:pt x="601" y="1089"/>
                    <a:pt x="606" y="1094"/>
                    <a:pt x="606" y="1100"/>
                  </a:cubicBezTo>
                  <a:cubicBezTo>
                    <a:pt x="606" y="1107"/>
                    <a:pt x="601" y="1112"/>
                    <a:pt x="594" y="1112"/>
                  </a:cubicBezTo>
                  <a:close/>
                  <a:moveTo>
                    <a:pt x="479" y="1112"/>
                  </a:moveTo>
                  <a:lnTo>
                    <a:pt x="318" y="1112"/>
                  </a:lnTo>
                  <a:cubicBezTo>
                    <a:pt x="312" y="1112"/>
                    <a:pt x="306" y="1107"/>
                    <a:pt x="306" y="1100"/>
                  </a:cubicBezTo>
                  <a:cubicBezTo>
                    <a:pt x="306" y="1094"/>
                    <a:pt x="312" y="1089"/>
                    <a:pt x="318" y="1089"/>
                  </a:cubicBezTo>
                  <a:lnTo>
                    <a:pt x="479" y="1089"/>
                  </a:lnTo>
                  <a:cubicBezTo>
                    <a:pt x="486" y="1089"/>
                    <a:pt x="491" y="1094"/>
                    <a:pt x="491" y="1100"/>
                  </a:cubicBezTo>
                  <a:cubicBezTo>
                    <a:pt x="491" y="1107"/>
                    <a:pt x="486" y="1112"/>
                    <a:pt x="479" y="1112"/>
                  </a:cubicBezTo>
                  <a:close/>
                  <a:moveTo>
                    <a:pt x="203" y="1112"/>
                  </a:moveTo>
                  <a:lnTo>
                    <a:pt x="203" y="1112"/>
                  </a:lnTo>
                  <a:cubicBezTo>
                    <a:pt x="196" y="1112"/>
                    <a:pt x="191" y="1107"/>
                    <a:pt x="191" y="1100"/>
                  </a:cubicBezTo>
                  <a:cubicBezTo>
                    <a:pt x="191" y="1094"/>
                    <a:pt x="196" y="1089"/>
                    <a:pt x="203" y="1089"/>
                  </a:cubicBezTo>
                  <a:lnTo>
                    <a:pt x="203" y="1089"/>
                  </a:lnTo>
                  <a:cubicBezTo>
                    <a:pt x="209" y="1089"/>
                    <a:pt x="214" y="1094"/>
                    <a:pt x="214" y="1100"/>
                  </a:cubicBezTo>
                  <a:cubicBezTo>
                    <a:pt x="214" y="1107"/>
                    <a:pt x="209" y="1112"/>
                    <a:pt x="203" y="1112"/>
                  </a:cubicBezTo>
                  <a:close/>
                  <a:moveTo>
                    <a:pt x="87" y="1112"/>
                  </a:moveTo>
                  <a:lnTo>
                    <a:pt x="12" y="1112"/>
                  </a:lnTo>
                  <a:cubicBezTo>
                    <a:pt x="5" y="1112"/>
                    <a:pt x="0" y="1107"/>
                    <a:pt x="0" y="1100"/>
                  </a:cubicBezTo>
                  <a:lnTo>
                    <a:pt x="0" y="1015"/>
                  </a:lnTo>
                  <a:cubicBezTo>
                    <a:pt x="0" y="1009"/>
                    <a:pt x="5" y="1004"/>
                    <a:pt x="12" y="1004"/>
                  </a:cubicBezTo>
                  <a:cubicBezTo>
                    <a:pt x="18" y="1004"/>
                    <a:pt x="23" y="1009"/>
                    <a:pt x="23" y="1015"/>
                  </a:cubicBezTo>
                  <a:lnTo>
                    <a:pt x="23" y="1100"/>
                  </a:lnTo>
                  <a:lnTo>
                    <a:pt x="12" y="1089"/>
                  </a:lnTo>
                  <a:lnTo>
                    <a:pt x="87" y="1089"/>
                  </a:lnTo>
                  <a:cubicBezTo>
                    <a:pt x="94" y="1089"/>
                    <a:pt x="99" y="1094"/>
                    <a:pt x="99" y="1100"/>
                  </a:cubicBezTo>
                  <a:cubicBezTo>
                    <a:pt x="99" y="1107"/>
                    <a:pt x="94" y="1112"/>
                    <a:pt x="87" y="1112"/>
                  </a:cubicBezTo>
                  <a:close/>
                  <a:moveTo>
                    <a:pt x="0" y="900"/>
                  </a:moveTo>
                  <a:lnTo>
                    <a:pt x="0" y="900"/>
                  </a:lnTo>
                  <a:cubicBezTo>
                    <a:pt x="0" y="893"/>
                    <a:pt x="5" y="888"/>
                    <a:pt x="12" y="888"/>
                  </a:cubicBezTo>
                  <a:cubicBezTo>
                    <a:pt x="18" y="888"/>
                    <a:pt x="23" y="893"/>
                    <a:pt x="23" y="900"/>
                  </a:cubicBezTo>
                  <a:lnTo>
                    <a:pt x="23" y="900"/>
                  </a:lnTo>
                  <a:cubicBezTo>
                    <a:pt x="23" y="906"/>
                    <a:pt x="18" y="911"/>
                    <a:pt x="12" y="911"/>
                  </a:cubicBezTo>
                  <a:cubicBezTo>
                    <a:pt x="5" y="911"/>
                    <a:pt x="0" y="906"/>
                    <a:pt x="0" y="900"/>
                  </a:cubicBezTo>
                  <a:close/>
                  <a:moveTo>
                    <a:pt x="0" y="785"/>
                  </a:moveTo>
                  <a:lnTo>
                    <a:pt x="0" y="623"/>
                  </a:lnTo>
                  <a:cubicBezTo>
                    <a:pt x="0" y="617"/>
                    <a:pt x="5" y="612"/>
                    <a:pt x="12" y="612"/>
                  </a:cubicBezTo>
                  <a:cubicBezTo>
                    <a:pt x="18" y="612"/>
                    <a:pt x="23" y="617"/>
                    <a:pt x="23" y="623"/>
                  </a:cubicBezTo>
                  <a:lnTo>
                    <a:pt x="23" y="785"/>
                  </a:lnTo>
                  <a:cubicBezTo>
                    <a:pt x="23" y="791"/>
                    <a:pt x="18" y="796"/>
                    <a:pt x="12" y="796"/>
                  </a:cubicBezTo>
                  <a:cubicBezTo>
                    <a:pt x="5" y="796"/>
                    <a:pt x="0" y="791"/>
                    <a:pt x="0" y="785"/>
                  </a:cubicBezTo>
                  <a:close/>
                  <a:moveTo>
                    <a:pt x="0" y="508"/>
                  </a:moveTo>
                  <a:lnTo>
                    <a:pt x="0" y="508"/>
                  </a:lnTo>
                  <a:cubicBezTo>
                    <a:pt x="0" y="502"/>
                    <a:pt x="5" y="497"/>
                    <a:pt x="12" y="497"/>
                  </a:cubicBezTo>
                  <a:cubicBezTo>
                    <a:pt x="18" y="497"/>
                    <a:pt x="23" y="502"/>
                    <a:pt x="23" y="508"/>
                  </a:cubicBezTo>
                  <a:lnTo>
                    <a:pt x="23" y="508"/>
                  </a:lnTo>
                  <a:cubicBezTo>
                    <a:pt x="23" y="515"/>
                    <a:pt x="18" y="520"/>
                    <a:pt x="12" y="520"/>
                  </a:cubicBezTo>
                  <a:cubicBezTo>
                    <a:pt x="5" y="520"/>
                    <a:pt x="0" y="515"/>
                    <a:pt x="0" y="508"/>
                  </a:cubicBezTo>
                  <a:close/>
                  <a:moveTo>
                    <a:pt x="0" y="393"/>
                  </a:moveTo>
                  <a:lnTo>
                    <a:pt x="0" y="232"/>
                  </a:lnTo>
                  <a:cubicBezTo>
                    <a:pt x="0" y="225"/>
                    <a:pt x="5" y="220"/>
                    <a:pt x="12" y="220"/>
                  </a:cubicBezTo>
                  <a:cubicBezTo>
                    <a:pt x="18" y="220"/>
                    <a:pt x="23" y="225"/>
                    <a:pt x="23" y="232"/>
                  </a:cubicBezTo>
                  <a:lnTo>
                    <a:pt x="23" y="393"/>
                  </a:lnTo>
                  <a:cubicBezTo>
                    <a:pt x="23" y="399"/>
                    <a:pt x="18" y="404"/>
                    <a:pt x="12" y="404"/>
                  </a:cubicBezTo>
                  <a:cubicBezTo>
                    <a:pt x="5" y="404"/>
                    <a:pt x="0" y="399"/>
                    <a:pt x="0" y="393"/>
                  </a:cubicBezTo>
                  <a:close/>
                  <a:moveTo>
                    <a:pt x="0" y="116"/>
                  </a:moveTo>
                  <a:lnTo>
                    <a:pt x="0" y="116"/>
                  </a:lnTo>
                  <a:cubicBezTo>
                    <a:pt x="0" y="110"/>
                    <a:pt x="5" y="105"/>
                    <a:pt x="12" y="105"/>
                  </a:cubicBezTo>
                  <a:cubicBezTo>
                    <a:pt x="18" y="105"/>
                    <a:pt x="23" y="110"/>
                    <a:pt x="23" y="116"/>
                  </a:cubicBezTo>
                  <a:lnTo>
                    <a:pt x="23" y="116"/>
                  </a:lnTo>
                  <a:cubicBezTo>
                    <a:pt x="23" y="123"/>
                    <a:pt x="18" y="128"/>
                    <a:pt x="12" y="128"/>
                  </a:cubicBezTo>
                  <a:cubicBezTo>
                    <a:pt x="5" y="128"/>
                    <a:pt x="0" y="123"/>
                    <a:pt x="0" y="116"/>
                  </a:cubicBezTo>
                  <a:close/>
                  <a:moveTo>
                    <a:pt x="22" y="0"/>
                  </a:moveTo>
                  <a:lnTo>
                    <a:pt x="184" y="0"/>
                  </a:lnTo>
                  <a:cubicBezTo>
                    <a:pt x="190" y="0"/>
                    <a:pt x="195" y="6"/>
                    <a:pt x="195" y="12"/>
                  </a:cubicBezTo>
                  <a:cubicBezTo>
                    <a:pt x="195" y="18"/>
                    <a:pt x="190" y="23"/>
                    <a:pt x="184" y="23"/>
                  </a:cubicBezTo>
                  <a:lnTo>
                    <a:pt x="22" y="23"/>
                  </a:lnTo>
                  <a:cubicBezTo>
                    <a:pt x="16" y="23"/>
                    <a:pt x="11" y="18"/>
                    <a:pt x="11" y="12"/>
                  </a:cubicBezTo>
                  <a:cubicBezTo>
                    <a:pt x="11" y="6"/>
                    <a:pt x="16" y="0"/>
                    <a:pt x="22" y="0"/>
                  </a:cubicBezTo>
                  <a:close/>
                  <a:moveTo>
                    <a:pt x="299" y="0"/>
                  </a:moveTo>
                  <a:lnTo>
                    <a:pt x="299" y="0"/>
                  </a:lnTo>
                  <a:cubicBezTo>
                    <a:pt x="305" y="0"/>
                    <a:pt x="310" y="6"/>
                    <a:pt x="310" y="12"/>
                  </a:cubicBezTo>
                  <a:cubicBezTo>
                    <a:pt x="310" y="18"/>
                    <a:pt x="305" y="23"/>
                    <a:pt x="299" y="23"/>
                  </a:cubicBezTo>
                  <a:lnTo>
                    <a:pt x="299" y="23"/>
                  </a:lnTo>
                  <a:cubicBezTo>
                    <a:pt x="292" y="23"/>
                    <a:pt x="287" y="18"/>
                    <a:pt x="287" y="12"/>
                  </a:cubicBezTo>
                  <a:cubicBezTo>
                    <a:pt x="287" y="6"/>
                    <a:pt x="292" y="0"/>
                    <a:pt x="299" y="0"/>
                  </a:cubicBezTo>
                  <a:close/>
                  <a:moveTo>
                    <a:pt x="414" y="0"/>
                  </a:moveTo>
                  <a:lnTo>
                    <a:pt x="575" y="0"/>
                  </a:lnTo>
                  <a:cubicBezTo>
                    <a:pt x="582" y="0"/>
                    <a:pt x="587" y="6"/>
                    <a:pt x="587" y="12"/>
                  </a:cubicBezTo>
                  <a:cubicBezTo>
                    <a:pt x="587" y="18"/>
                    <a:pt x="582" y="23"/>
                    <a:pt x="575" y="23"/>
                  </a:cubicBezTo>
                  <a:lnTo>
                    <a:pt x="414" y="23"/>
                  </a:lnTo>
                  <a:cubicBezTo>
                    <a:pt x="408" y="23"/>
                    <a:pt x="403" y="18"/>
                    <a:pt x="403" y="12"/>
                  </a:cubicBezTo>
                  <a:cubicBezTo>
                    <a:pt x="403" y="6"/>
                    <a:pt x="408" y="0"/>
                    <a:pt x="414" y="0"/>
                  </a:cubicBezTo>
                  <a:close/>
                  <a:moveTo>
                    <a:pt x="691" y="0"/>
                  </a:moveTo>
                  <a:lnTo>
                    <a:pt x="691" y="0"/>
                  </a:lnTo>
                  <a:cubicBezTo>
                    <a:pt x="697" y="0"/>
                    <a:pt x="702" y="6"/>
                    <a:pt x="702" y="12"/>
                  </a:cubicBezTo>
                  <a:cubicBezTo>
                    <a:pt x="702" y="18"/>
                    <a:pt x="697" y="23"/>
                    <a:pt x="691" y="23"/>
                  </a:cubicBezTo>
                  <a:lnTo>
                    <a:pt x="691" y="23"/>
                  </a:lnTo>
                  <a:cubicBezTo>
                    <a:pt x="684" y="23"/>
                    <a:pt x="679" y="18"/>
                    <a:pt x="679" y="12"/>
                  </a:cubicBezTo>
                  <a:cubicBezTo>
                    <a:pt x="679" y="6"/>
                    <a:pt x="684" y="0"/>
                    <a:pt x="691" y="0"/>
                  </a:cubicBezTo>
                  <a:close/>
                  <a:moveTo>
                    <a:pt x="806" y="0"/>
                  </a:moveTo>
                  <a:lnTo>
                    <a:pt x="967" y="0"/>
                  </a:lnTo>
                  <a:cubicBezTo>
                    <a:pt x="973" y="0"/>
                    <a:pt x="979" y="6"/>
                    <a:pt x="979" y="12"/>
                  </a:cubicBezTo>
                  <a:cubicBezTo>
                    <a:pt x="979" y="18"/>
                    <a:pt x="973" y="23"/>
                    <a:pt x="967" y="23"/>
                  </a:cubicBezTo>
                  <a:lnTo>
                    <a:pt x="806" y="23"/>
                  </a:lnTo>
                  <a:cubicBezTo>
                    <a:pt x="799" y="23"/>
                    <a:pt x="794" y="18"/>
                    <a:pt x="794" y="12"/>
                  </a:cubicBezTo>
                  <a:cubicBezTo>
                    <a:pt x="794" y="6"/>
                    <a:pt x="799" y="0"/>
                    <a:pt x="806" y="0"/>
                  </a:cubicBezTo>
                  <a:close/>
                  <a:moveTo>
                    <a:pt x="1082" y="0"/>
                  </a:moveTo>
                  <a:lnTo>
                    <a:pt x="1082" y="0"/>
                  </a:lnTo>
                  <a:cubicBezTo>
                    <a:pt x="1089" y="0"/>
                    <a:pt x="1094" y="6"/>
                    <a:pt x="1094" y="12"/>
                  </a:cubicBezTo>
                  <a:cubicBezTo>
                    <a:pt x="1094" y="18"/>
                    <a:pt x="1089" y="23"/>
                    <a:pt x="1082" y="23"/>
                  </a:cubicBezTo>
                  <a:lnTo>
                    <a:pt x="1082" y="23"/>
                  </a:lnTo>
                  <a:cubicBezTo>
                    <a:pt x="1076" y="23"/>
                    <a:pt x="1071" y="18"/>
                    <a:pt x="1071" y="12"/>
                  </a:cubicBezTo>
                  <a:cubicBezTo>
                    <a:pt x="1071" y="6"/>
                    <a:pt x="1076" y="0"/>
                    <a:pt x="1082" y="0"/>
                  </a:cubicBezTo>
                  <a:close/>
                  <a:moveTo>
                    <a:pt x="1197" y="0"/>
                  </a:moveTo>
                  <a:lnTo>
                    <a:pt x="1359" y="0"/>
                  </a:lnTo>
                  <a:cubicBezTo>
                    <a:pt x="1365" y="0"/>
                    <a:pt x="1370" y="6"/>
                    <a:pt x="1370" y="12"/>
                  </a:cubicBezTo>
                  <a:cubicBezTo>
                    <a:pt x="1370" y="18"/>
                    <a:pt x="1365" y="23"/>
                    <a:pt x="1359" y="23"/>
                  </a:cubicBezTo>
                  <a:lnTo>
                    <a:pt x="1197" y="23"/>
                  </a:lnTo>
                  <a:cubicBezTo>
                    <a:pt x="1191" y="23"/>
                    <a:pt x="1186" y="18"/>
                    <a:pt x="1186" y="12"/>
                  </a:cubicBezTo>
                  <a:cubicBezTo>
                    <a:pt x="1186" y="6"/>
                    <a:pt x="1191" y="0"/>
                    <a:pt x="1197" y="0"/>
                  </a:cubicBezTo>
                  <a:close/>
                  <a:moveTo>
                    <a:pt x="1474" y="0"/>
                  </a:moveTo>
                  <a:lnTo>
                    <a:pt x="1474" y="0"/>
                  </a:lnTo>
                  <a:cubicBezTo>
                    <a:pt x="1480" y="0"/>
                    <a:pt x="1485" y="6"/>
                    <a:pt x="1485" y="12"/>
                  </a:cubicBezTo>
                  <a:cubicBezTo>
                    <a:pt x="1485" y="18"/>
                    <a:pt x="1480" y="23"/>
                    <a:pt x="1474" y="23"/>
                  </a:cubicBezTo>
                  <a:lnTo>
                    <a:pt x="1474" y="23"/>
                  </a:lnTo>
                  <a:cubicBezTo>
                    <a:pt x="1468" y="23"/>
                    <a:pt x="1462" y="18"/>
                    <a:pt x="1462" y="12"/>
                  </a:cubicBezTo>
                  <a:cubicBezTo>
                    <a:pt x="1462" y="6"/>
                    <a:pt x="1468" y="0"/>
                    <a:pt x="1474" y="0"/>
                  </a:cubicBezTo>
                  <a:close/>
                  <a:moveTo>
                    <a:pt x="1589" y="0"/>
                  </a:moveTo>
                  <a:lnTo>
                    <a:pt x="1750" y="0"/>
                  </a:lnTo>
                  <a:cubicBezTo>
                    <a:pt x="1757" y="0"/>
                    <a:pt x="1762" y="6"/>
                    <a:pt x="1762" y="12"/>
                  </a:cubicBezTo>
                  <a:cubicBezTo>
                    <a:pt x="1762" y="18"/>
                    <a:pt x="1757" y="23"/>
                    <a:pt x="1750" y="23"/>
                  </a:cubicBezTo>
                  <a:lnTo>
                    <a:pt x="1589" y="23"/>
                  </a:lnTo>
                  <a:cubicBezTo>
                    <a:pt x="1583" y="23"/>
                    <a:pt x="1578" y="18"/>
                    <a:pt x="1578" y="12"/>
                  </a:cubicBezTo>
                  <a:cubicBezTo>
                    <a:pt x="1578" y="6"/>
                    <a:pt x="1583" y="0"/>
                    <a:pt x="1589" y="0"/>
                  </a:cubicBezTo>
                  <a:close/>
                  <a:moveTo>
                    <a:pt x="1866" y="0"/>
                  </a:moveTo>
                  <a:lnTo>
                    <a:pt x="1866" y="0"/>
                  </a:lnTo>
                  <a:cubicBezTo>
                    <a:pt x="1872" y="0"/>
                    <a:pt x="1877" y="6"/>
                    <a:pt x="1877" y="12"/>
                  </a:cubicBezTo>
                  <a:cubicBezTo>
                    <a:pt x="1877" y="18"/>
                    <a:pt x="1872" y="23"/>
                    <a:pt x="1866" y="23"/>
                  </a:cubicBezTo>
                  <a:lnTo>
                    <a:pt x="1866" y="23"/>
                  </a:lnTo>
                  <a:cubicBezTo>
                    <a:pt x="1859" y="23"/>
                    <a:pt x="1854" y="18"/>
                    <a:pt x="1854" y="12"/>
                  </a:cubicBezTo>
                  <a:cubicBezTo>
                    <a:pt x="1854" y="6"/>
                    <a:pt x="1859" y="0"/>
                    <a:pt x="1866" y="0"/>
                  </a:cubicBezTo>
                  <a:close/>
                  <a:moveTo>
                    <a:pt x="1981" y="0"/>
                  </a:moveTo>
                  <a:lnTo>
                    <a:pt x="2142" y="0"/>
                  </a:lnTo>
                  <a:cubicBezTo>
                    <a:pt x="2148" y="0"/>
                    <a:pt x="2154" y="6"/>
                    <a:pt x="2154" y="12"/>
                  </a:cubicBezTo>
                  <a:cubicBezTo>
                    <a:pt x="2154" y="18"/>
                    <a:pt x="2148" y="23"/>
                    <a:pt x="2142" y="23"/>
                  </a:cubicBezTo>
                  <a:lnTo>
                    <a:pt x="1981" y="23"/>
                  </a:lnTo>
                  <a:cubicBezTo>
                    <a:pt x="1974" y="23"/>
                    <a:pt x="1969" y="18"/>
                    <a:pt x="1969" y="12"/>
                  </a:cubicBezTo>
                  <a:cubicBezTo>
                    <a:pt x="1969" y="6"/>
                    <a:pt x="1974" y="0"/>
                    <a:pt x="1981" y="0"/>
                  </a:cubicBezTo>
                  <a:close/>
                  <a:moveTo>
                    <a:pt x="2257" y="0"/>
                  </a:moveTo>
                  <a:lnTo>
                    <a:pt x="2257" y="0"/>
                  </a:lnTo>
                  <a:cubicBezTo>
                    <a:pt x="2264" y="0"/>
                    <a:pt x="2269" y="6"/>
                    <a:pt x="2269" y="12"/>
                  </a:cubicBezTo>
                  <a:cubicBezTo>
                    <a:pt x="2269" y="18"/>
                    <a:pt x="2264" y="23"/>
                    <a:pt x="2257" y="23"/>
                  </a:cubicBezTo>
                  <a:lnTo>
                    <a:pt x="2257" y="23"/>
                  </a:lnTo>
                  <a:cubicBezTo>
                    <a:pt x="2251" y="23"/>
                    <a:pt x="2246" y="18"/>
                    <a:pt x="2246" y="12"/>
                  </a:cubicBezTo>
                  <a:cubicBezTo>
                    <a:pt x="2246" y="6"/>
                    <a:pt x="2251" y="0"/>
                    <a:pt x="2257" y="0"/>
                  </a:cubicBezTo>
                  <a:close/>
                  <a:moveTo>
                    <a:pt x="2373" y="0"/>
                  </a:moveTo>
                  <a:lnTo>
                    <a:pt x="2461" y="0"/>
                  </a:lnTo>
                  <a:cubicBezTo>
                    <a:pt x="2467" y="0"/>
                    <a:pt x="2472" y="6"/>
                    <a:pt x="2472" y="12"/>
                  </a:cubicBezTo>
                  <a:lnTo>
                    <a:pt x="2472" y="85"/>
                  </a:lnTo>
                  <a:cubicBezTo>
                    <a:pt x="2472" y="91"/>
                    <a:pt x="2467" y="97"/>
                    <a:pt x="2461" y="97"/>
                  </a:cubicBezTo>
                  <a:cubicBezTo>
                    <a:pt x="2454" y="97"/>
                    <a:pt x="2449" y="91"/>
                    <a:pt x="2449" y="85"/>
                  </a:cubicBezTo>
                  <a:lnTo>
                    <a:pt x="2449" y="12"/>
                  </a:lnTo>
                  <a:lnTo>
                    <a:pt x="2461" y="23"/>
                  </a:lnTo>
                  <a:lnTo>
                    <a:pt x="2373" y="23"/>
                  </a:lnTo>
                  <a:cubicBezTo>
                    <a:pt x="2366" y="23"/>
                    <a:pt x="2361" y="18"/>
                    <a:pt x="2361" y="12"/>
                  </a:cubicBezTo>
                  <a:cubicBezTo>
                    <a:pt x="2361" y="6"/>
                    <a:pt x="2366" y="0"/>
                    <a:pt x="2373" y="0"/>
                  </a:cubicBezTo>
                  <a:close/>
                  <a:moveTo>
                    <a:pt x="2472" y="200"/>
                  </a:moveTo>
                  <a:lnTo>
                    <a:pt x="2472" y="200"/>
                  </a:lnTo>
                  <a:cubicBezTo>
                    <a:pt x="2472" y="207"/>
                    <a:pt x="2467" y="212"/>
                    <a:pt x="2461" y="212"/>
                  </a:cubicBezTo>
                  <a:cubicBezTo>
                    <a:pt x="2454" y="212"/>
                    <a:pt x="2449" y="207"/>
                    <a:pt x="2449" y="200"/>
                  </a:cubicBezTo>
                  <a:lnTo>
                    <a:pt x="2449" y="200"/>
                  </a:lnTo>
                  <a:cubicBezTo>
                    <a:pt x="2449" y="194"/>
                    <a:pt x="2454" y="189"/>
                    <a:pt x="2461" y="189"/>
                  </a:cubicBezTo>
                  <a:cubicBezTo>
                    <a:pt x="2467" y="189"/>
                    <a:pt x="2472" y="194"/>
                    <a:pt x="2472" y="200"/>
                  </a:cubicBezTo>
                  <a:close/>
                  <a:moveTo>
                    <a:pt x="2472" y="315"/>
                  </a:moveTo>
                  <a:lnTo>
                    <a:pt x="2472" y="477"/>
                  </a:lnTo>
                  <a:cubicBezTo>
                    <a:pt x="2472" y="483"/>
                    <a:pt x="2467" y="488"/>
                    <a:pt x="2461" y="488"/>
                  </a:cubicBezTo>
                  <a:cubicBezTo>
                    <a:pt x="2454" y="488"/>
                    <a:pt x="2449" y="483"/>
                    <a:pt x="2449" y="477"/>
                  </a:cubicBezTo>
                  <a:lnTo>
                    <a:pt x="2449" y="315"/>
                  </a:lnTo>
                  <a:cubicBezTo>
                    <a:pt x="2449" y="309"/>
                    <a:pt x="2454" y="304"/>
                    <a:pt x="2461" y="304"/>
                  </a:cubicBezTo>
                  <a:cubicBezTo>
                    <a:pt x="2467" y="304"/>
                    <a:pt x="2472" y="309"/>
                    <a:pt x="2472" y="315"/>
                  </a:cubicBezTo>
                  <a:close/>
                  <a:moveTo>
                    <a:pt x="2472" y="592"/>
                  </a:moveTo>
                  <a:lnTo>
                    <a:pt x="2472" y="592"/>
                  </a:lnTo>
                  <a:cubicBezTo>
                    <a:pt x="2472" y="598"/>
                    <a:pt x="2467" y="604"/>
                    <a:pt x="2461" y="604"/>
                  </a:cubicBezTo>
                  <a:cubicBezTo>
                    <a:pt x="2454" y="604"/>
                    <a:pt x="2449" y="598"/>
                    <a:pt x="2449" y="592"/>
                  </a:cubicBezTo>
                  <a:lnTo>
                    <a:pt x="2449" y="592"/>
                  </a:lnTo>
                  <a:cubicBezTo>
                    <a:pt x="2449" y="586"/>
                    <a:pt x="2454" y="580"/>
                    <a:pt x="2461" y="580"/>
                  </a:cubicBezTo>
                  <a:cubicBezTo>
                    <a:pt x="2467" y="580"/>
                    <a:pt x="2472" y="586"/>
                    <a:pt x="2472" y="592"/>
                  </a:cubicBezTo>
                  <a:close/>
                  <a:moveTo>
                    <a:pt x="2472" y="707"/>
                  </a:moveTo>
                  <a:lnTo>
                    <a:pt x="2472" y="868"/>
                  </a:lnTo>
                  <a:cubicBezTo>
                    <a:pt x="2472" y="875"/>
                    <a:pt x="2467" y="880"/>
                    <a:pt x="2461" y="880"/>
                  </a:cubicBezTo>
                  <a:cubicBezTo>
                    <a:pt x="2454" y="880"/>
                    <a:pt x="2449" y="875"/>
                    <a:pt x="2449" y="868"/>
                  </a:cubicBezTo>
                  <a:lnTo>
                    <a:pt x="2449" y="707"/>
                  </a:lnTo>
                  <a:cubicBezTo>
                    <a:pt x="2449" y="701"/>
                    <a:pt x="2454" y="696"/>
                    <a:pt x="2461" y="696"/>
                  </a:cubicBezTo>
                  <a:cubicBezTo>
                    <a:pt x="2467" y="696"/>
                    <a:pt x="2472" y="701"/>
                    <a:pt x="2472" y="707"/>
                  </a:cubicBezTo>
                  <a:close/>
                  <a:moveTo>
                    <a:pt x="2472" y="984"/>
                  </a:moveTo>
                  <a:lnTo>
                    <a:pt x="2472" y="984"/>
                  </a:lnTo>
                  <a:cubicBezTo>
                    <a:pt x="2472" y="990"/>
                    <a:pt x="2467" y="995"/>
                    <a:pt x="2461" y="995"/>
                  </a:cubicBezTo>
                  <a:cubicBezTo>
                    <a:pt x="2454" y="995"/>
                    <a:pt x="2449" y="990"/>
                    <a:pt x="2449" y="984"/>
                  </a:cubicBezTo>
                  <a:lnTo>
                    <a:pt x="2449" y="984"/>
                  </a:lnTo>
                  <a:cubicBezTo>
                    <a:pt x="2449" y="977"/>
                    <a:pt x="2454" y="972"/>
                    <a:pt x="2461" y="972"/>
                  </a:cubicBezTo>
                  <a:cubicBezTo>
                    <a:pt x="2467" y="972"/>
                    <a:pt x="2472" y="977"/>
                    <a:pt x="2472" y="984"/>
                  </a:cubicBezTo>
                  <a:close/>
                  <a:moveTo>
                    <a:pt x="2472" y="1099"/>
                  </a:moveTo>
                  <a:lnTo>
                    <a:pt x="2472" y="1100"/>
                  </a:lnTo>
                  <a:cubicBezTo>
                    <a:pt x="2472" y="1107"/>
                    <a:pt x="2467" y="1112"/>
                    <a:pt x="2461" y="1112"/>
                  </a:cubicBezTo>
                  <a:cubicBezTo>
                    <a:pt x="2454" y="1112"/>
                    <a:pt x="2449" y="1107"/>
                    <a:pt x="2449" y="1100"/>
                  </a:cubicBezTo>
                  <a:lnTo>
                    <a:pt x="2449" y="1099"/>
                  </a:lnTo>
                  <a:cubicBezTo>
                    <a:pt x="2449" y="1093"/>
                    <a:pt x="2454" y="1087"/>
                    <a:pt x="2461" y="1087"/>
                  </a:cubicBezTo>
                  <a:cubicBezTo>
                    <a:pt x="2467" y="1087"/>
                    <a:pt x="2472" y="1093"/>
                    <a:pt x="2472" y="109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2244" y="2987"/>
              <a:ext cx="388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Fakturering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2275" y="3061"/>
              <a:ext cx="31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annonser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2189" y="3142"/>
              <a:ext cx="489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Annika Myhrberg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4725" y="2374"/>
              <a:ext cx="529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61" name="Freeform 137"/>
            <p:cNvSpPr>
              <a:spLocks noEditPoints="1"/>
            </p:cNvSpPr>
            <p:nvPr/>
          </p:nvSpPr>
          <p:spPr bwMode="auto">
            <a:xfrm>
              <a:off x="4723" y="2371"/>
              <a:ext cx="534" cy="271"/>
            </a:xfrm>
            <a:custGeom>
              <a:avLst/>
              <a:gdLst/>
              <a:ahLst/>
              <a:cxnLst>
                <a:cxn ang="0">
                  <a:pos x="2004" y="1089"/>
                </a:cxn>
                <a:cxn ang="0">
                  <a:pos x="1889" y="1112"/>
                </a:cxn>
                <a:cxn ang="0">
                  <a:pos x="1889" y="1089"/>
                </a:cxn>
                <a:cxn ang="0">
                  <a:pos x="1612" y="1112"/>
                </a:cxn>
                <a:cxn ang="0">
                  <a:pos x="1785" y="1100"/>
                </a:cxn>
                <a:cxn ang="0">
                  <a:pos x="1485" y="1100"/>
                </a:cxn>
                <a:cxn ang="0">
                  <a:pos x="1497" y="1112"/>
                </a:cxn>
                <a:cxn ang="0">
                  <a:pos x="1220" y="1089"/>
                </a:cxn>
                <a:cxn ang="0">
                  <a:pos x="1105" y="1112"/>
                </a:cxn>
                <a:cxn ang="0">
                  <a:pos x="1105" y="1089"/>
                </a:cxn>
                <a:cxn ang="0">
                  <a:pos x="829" y="1112"/>
                </a:cxn>
                <a:cxn ang="0">
                  <a:pos x="1001" y="1100"/>
                </a:cxn>
                <a:cxn ang="0">
                  <a:pos x="702" y="1100"/>
                </a:cxn>
                <a:cxn ang="0">
                  <a:pos x="713" y="1112"/>
                </a:cxn>
                <a:cxn ang="0">
                  <a:pos x="437" y="1089"/>
                </a:cxn>
                <a:cxn ang="0">
                  <a:pos x="322" y="1112"/>
                </a:cxn>
                <a:cxn ang="0">
                  <a:pos x="322" y="1089"/>
                </a:cxn>
                <a:cxn ang="0">
                  <a:pos x="45" y="1112"/>
                </a:cxn>
                <a:cxn ang="0">
                  <a:pos x="218" y="1100"/>
                </a:cxn>
                <a:cxn ang="0">
                  <a:pos x="11" y="1008"/>
                </a:cxn>
                <a:cxn ang="0">
                  <a:pos x="0" y="1019"/>
                </a:cxn>
                <a:cxn ang="0">
                  <a:pos x="23" y="743"/>
                </a:cxn>
                <a:cxn ang="0">
                  <a:pos x="0" y="628"/>
                </a:cxn>
                <a:cxn ang="0">
                  <a:pos x="23" y="628"/>
                </a:cxn>
                <a:cxn ang="0">
                  <a:pos x="0" y="351"/>
                </a:cxn>
                <a:cxn ang="0">
                  <a:pos x="11" y="524"/>
                </a:cxn>
                <a:cxn ang="0">
                  <a:pos x="11" y="224"/>
                </a:cxn>
                <a:cxn ang="0">
                  <a:pos x="0" y="236"/>
                </a:cxn>
                <a:cxn ang="0">
                  <a:pos x="63" y="0"/>
                </a:cxn>
                <a:cxn ang="0">
                  <a:pos x="23" y="12"/>
                </a:cxn>
                <a:cxn ang="0">
                  <a:pos x="179" y="0"/>
                </a:cxn>
                <a:cxn ang="0">
                  <a:pos x="179" y="23"/>
                </a:cxn>
                <a:cxn ang="0">
                  <a:pos x="455" y="0"/>
                </a:cxn>
                <a:cxn ang="0">
                  <a:pos x="282" y="12"/>
                </a:cxn>
                <a:cxn ang="0">
                  <a:pos x="582" y="12"/>
                </a:cxn>
                <a:cxn ang="0">
                  <a:pos x="570" y="0"/>
                </a:cxn>
                <a:cxn ang="0">
                  <a:pos x="847" y="23"/>
                </a:cxn>
                <a:cxn ang="0">
                  <a:pos x="962" y="0"/>
                </a:cxn>
                <a:cxn ang="0">
                  <a:pos x="962" y="23"/>
                </a:cxn>
                <a:cxn ang="0">
                  <a:pos x="1239" y="0"/>
                </a:cxn>
                <a:cxn ang="0">
                  <a:pos x="1066" y="12"/>
                </a:cxn>
                <a:cxn ang="0">
                  <a:pos x="1365" y="12"/>
                </a:cxn>
                <a:cxn ang="0">
                  <a:pos x="1354" y="0"/>
                </a:cxn>
                <a:cxn ang="0">
                  <a:pos x="1630" y="23"/>
                </a:cxn>
                <a:cxn ang="0">
                  <a:pos x="1745" y="0"/>
                </a:cxn>
                <a:cxn ang="0">
                  <a:pos x="1745" y="23"/>
                </a:cxn>
                <a:cxn ang="0">
                  <a:pos x="2022" y="0"/>
                </a:cxn>
                <a:cxn ang="0">
                  <a:pos x="1849" y="12"/>
                </a:cxn>
                <a:cxn ang="0">
                  <a:pos x="2149" y="12"/>
                </a:cxn>
                <a:cxn ang="0">
                  <a:pos x="2137" y="0"/>
                </a:cxn>
                <a:cxn ang="0">
                  <a:pos x="2177" y="237"/>
                </a:cxn>
                <a:cxn ang="0">
                  <a:pos x="2200" y="353"/>
                </a:cxn>
                <a:cxn ang="0">
                  <a:pos x="2177" y="353"/>
                </a:cxn>
                <a:cxn ang="0">
                  <a:pos x="2200" y="629"/>
                </a:cxn>
                <a:cxn ang="0">
                  <a:pos x="2188" y="456"/>
                </a:cxn>
                <a:cxn ang="0">
                  <a:pos x="2188" y="756"/>
                </a:cxn>
                <a:cxn ang="0">
                  <a:pos x="2200" y="744"/>
                </a:cxn>
                <a:cxn ang="0">
                  <a:pos x="2177" y="1021"/>
                </a:cxn>
              </a:cxnLst>
              <a:rect l="0" t="0" r="r" b="b"/>
              <a:pathLst>
                <a:path w="2200" h="1112">
                  <a:moveTo>
                    <a:pt x="2165" y="1112"/>
                  </a:moveTo>
                  <a:lnTo>
                    <a:pt x="2004" y="1112"/>
                  </a:lnTo>
                  <a:cubicBezTo>
                    <a:pt x="1997" y="1112"/>
                    <a:pt x="1992" y="1107"/>
                    <a:pt x="1992" y="1100"/>
                  </a:cubicBezTo>
                  <a:cubicBezTo>
                    <a:pt x="1992" y="1094"/>
                    <a:pt x="1997" y="1089"/>
                    <a:pt x="2004" y="1089"/>
                  </a:cubicBezTo>
                  <a:lnTo>
                    <a:pt x="2165" y="1089"/>
                  </a:lnTo>
                  <a:cubicBezTo>
                    <a:pt x="2171" y="1089"/>
                    <a:pt x="2177" y="1094"/>
                    <a:pt x="2177" y="1100"/>
                  </a:cubicBezTo>
                  <a:cubicBezTo>
                    <a:pt x="2177" y="1107"/>
                    <a:pt x="2171" y="1112"/>
                    <a:pt x="2165" y="1112"/>
                  </a:cubicBezTo>
                  <a:close/>
                  <a:moveTo>
                    <a:pt x="1889" y="1112"/>
                  </a:moveTo>
                  <a:lnTo>
                    <a:pt x="1889" y="1112"/>
                  </a:lnTo>
                  <a:cubicBezTo>
                    <a:pt x="1882" y="1112"/>
                    <a:pt x="1877" y="1107"/>
                    <a:pt x="1877" y="1100"/>
                  </a:cubicBezTo>
                  <a:cubicBezTo>
                    <a:pt x="1877" y="1094"/>
                    <a:pt x="1882" y="1089"/>
                    <a:pt x="1889" y="1089"/>
                  </a:cubicBezTo>
                  <a:lnTo>
                    <a:pt x="1889" y="1089"/>
                  </a:lnTo>
                  <a:cubicBezTo>
                    <a:pt x="1895" y="1089"/>
                    <a:pt x="1900" y="1094"/>
                    <a:pt x="1900" y="1100"/>
                  </a:cubicBezTo>
                  <a:cubicBezTo>
                    <a:pt x="1900" y="1107"/>
                    <a:pt x="1895" y="1112"/>
                    <a:pt x="1889" y="1112"/>
                  </a:cubicBezTo>
                  <a:close/>
                  <a:moveTo>
                    <a:pt x="1773" y="1112"/>
                  </a:moveTo>
                  <a:lnTo>
                    <a:pt x="1612" y="1112"/>
                  </a:lnTo>
                  <a:cubicBezTo>
                    <a:pt x="1606" y="1112"/>
                    <a:pt x="1601" y="1107"/>
                    <a:pt x="1601" y="1100"/>
                  </a:cubicBezTo>
                  <a:cubicBezTo>
                    <a:pt x="1601" y="1094"/>
                    <a:pt x="1606" y="1089"/>
                    <a:pt x="1612" y="1089"/>
                  </a:cubicBezTo>
                  <a:lnTo>
                    <a:pt x="1773" y="1089"/>
                  </a:lnTo>
                  <a:cubicBezTo>
                    <a:pt x="1780" y="1089"/>
                    <a:pt x="1785" y="1094"/>
                    <a:pt x="1785" y="1100"/>
                  </a:cubicBezTo>
                  <a:cubicBezTo>
                    <a:pt x="1785" y="1107"/>
                    <a:pt x="1780" y="1112"/>
                    <a:pt x="1773" y="1112"/>
                  </a:cubicBezTo>
                  <a:close/>
                  <a:moveTo>
                    <a:pt x="1497" y="1112"/>
                  </a:moveTo>
                  <a:lnTo>
                    <a:pt x="1497" y="1112"/>
                  </a:lnTo>
                  <a:cubicBezTo>
                    <a:pt x="1490" y="1112"/>
                    <a:pt x="1485" y="1107"/>
                    <a:pt x="1485" y="1100"/>
                  </a:cubicBezTo>
                  <a:cubicBezTo>
                    <a:pt x="1485" y="1094"/>
                    <a:pt x="1490" y="1089"/>
                    <a:pt x="1497" y="1089"/>
                  </a:cubicBezTo>
                  <a:lnTo>
                    <a:pt x="1497" y="1089"/>
                  </a:lnTo>
                  <a:cubicBezTo>
                    <a:pt x="1503" y="1089"/>
                    <a:pt x="1508" y="1094"/>
                    <a:pt x="1508" y="1100"/>
                  </a:cubicBezTo>
                  <a:cubicBezTo>
                    <a:pt x="1508" y="1107"/>
                    <a:pt x="1503" y="1112"/>
                    <a:pt x="1497" y="1112"/>
                  </a:cubicBezTo>
                  <a:close/>
                  <a:moveTo>
                    <a:pt x="1382" y="1112"/>
                  </a:moveTo>
                  <a:lnTo>
                    <a:pt x="1220" y="1112"/>
                  </a:lnTo>
                  <a:cubicBezTo>
                    <a:pt x="1214" y="1112"/>
                    <a:pt x="1209" y="1107"/>
                    <a:pt x="1209" y="1100"/>
                  </a:cubicBezTo>
                  <a:cubicBezTo>
                    <a:pt x="1209" y="1094"/>
                    <a:pt x="1214" y="1089"/>
                    <a:pt x="1220" y="1089"/>
                  </a:cubicBezTo>
                  <a:lnTo>
                    <a:pt x="1382" y="1089"/>
                  </a:lnTo>
                  <a:cubicBezTo>
                    <a:pt x="1388" y="1089"/>
                    <a:pt x="1393" y="1094"/>
                    <a:pt x="1393" y="1100"/>
                  </a:cubicBezTo>
                  <a:cubicBezTo>
                    <a:pt x="1393" y="1107"/>
                    <a:pt x="1388" y="1112"/>
                    <a:pt x="1382" y="1112"/>
                  </a:cubicBezTo>
                  <a:close/>
                  <a:moveTo>
                    <a:pt x="1105" y="1112"/>
                  </a:moveTo>
                  <a:lnTo>
                    <a:pt x="1105" y="1112"/>
                  </a:lnTo>
                  <a:cubicBezTo>
                    <a:pt x="1099" y="1112"/>
                    <a:pt x="1094" y="1107"/>
                    <a:pt x="1094" y="1100"/>
                  </a:cubicBezTo>
                  <a:cubicBezTo>
                    <a:pt x="1094" y="1094"/>
                    <a:pt x="1099" y="1089"/>
                    <a:pt x="1105" y="1089"/>
                  </a:cubicBezTo>
                  <a:lnTo>
                    <a:pt x="1105" y="1089"/>
                  </a:lnTo>
                  <a:cubicBezTo>
                    <a:pt x="1111" y="1089"/>
                    <a:pt x="1117" y="1094"/>
                    <a:pt x="1117" y="1100"/>
                  </a:cubicBezTo>
                  <a:cubicBezTo>
                    <a:pt x="1117" y="1107"/>
                    <a:pt x="1111" y="1112"/>
                    <a:pt x="1105" y="1112"/>
                  </a:cubicBezTo>
                  <a:close/>
                  <a:moveTo>
                    <a:pt x="990" y="1112"/>
                  </a:moveTo>
                  <a:lnTo>
                    <a:pt x="829" y="1112"/>
                  </a:lnTo>
                  <a:cubicBezTo>
                    <a:pt x="822" y="1112"/>
                    <a:pt x="817" y="1107"/>
                    <a:pt x="817" y="1100"/>
                  </a:cubicBezTo>
                  <a:cubicBezTo>
                    <a:pt x="817" y="1094"/>
                    <a:pt x="822" y="1089"/>
                    <a:pt x="829" y="1089"/>
                  </a:cubicBezTo>
                  <a:lnTo>
                    <a:pt x="990" y="1089"/>
                  </a:lnTo>
                  <a:cubicBezTo>
                    <a:pt x="996" y="1089"/>
                    <a:pt x="1001" y="1094"/>
                    <a:pt x="1001" y="1100"/>
                  </a:cubicBezTo>
                  <a:cubicBezTo>
                    <a:pt x="1001" y="1107"/>
                    <a:pt x="996" y="1112"/>
                    <a:pt x="990" y="1112"/>
                  </a:cubicBezTo>
                  <a:close/>
                  <a:moveTo>
                    <a:pt x="713" y="1112"/>
                  </a:moveTo>
                  <a:lnTo>
                    <a:pt x="713" y="1112"/>
                  </a:lnTo>
                  <a:cubicBezTo>
                    <a:pt x="707" y="1112"/>
                    <a:pt x="702" y="1107"/>
                    <a:pt x="702" y="1100"/>
                  </a:cubicBezTo>
                  <a:cubicBezTo>
                    <a:pt x="702" y="1094"/>
                    <a:pt x="707" y="1089"/>
                    <a:pt x="713" y="1089"/>
                  </a:cubicBezTo>
                  <a:lnTo>
                    <a:pt x="713" y="1089"/>
                  </a:lnTo>
                  <a:cubicBezTo>
                    <a:pt x="720" y="1089"/>
                    <a:pt x="725" y="1094"/>
                    <a:pt x="725" y="1100"/>
                  </a:cubicBezTo>
                  <a:cubicBezTo>
                    <a:pt x="725" y="1107"/>
                    <a:pt x="720" y="1112"/>
                    <a:pt x="713" y="1112"/>
                  </a:cubicBezTo>
                  <a:close/>
                  <a:moveTo>
                    <a:pt x="598" y="1112"/>
                  </a:moveTo>
                  <a:lnTo>
                    <a:pt x="437" y="1112"/>
                  </a:lnTo>
                  <a:cubicBezTo>
                    <a:pt x="431" y="1112"/>
                    <a:pt x="425" y="1107"/>
                    <a:pt x="425" y="1100"/>
                  </a:cubicBezTo>
                  <a:cubicBezTo>
                    <a:pt x="425" y="1094"/>
                    <a:pt x="431" y="1089"/>
                    <a:pt x="437" y="1089"/>
                  </a:cubicBezTo>
                  <a:lnTo>
                    <a:pt x="598" y="1089"/>
                  </a:lnTo>
                  <a:cubicBezTo>
                    <a:pt x="605" y="1089"/>
                    <a:pt x="610" y="1094"/>
                    <a:pt x="610" y="1100"/>
                  </a:cubicBezTo>
                  <a:cubicBezTo>
                    <a:pt x="610" y="1107"/>
                    <a:pt x="605" y="1112"/>
                    <a:pt x="598" y="1112"/>
                  </a:cubicBezTo>
                  <a:close/>
                  <a:moveTo>
                    <a:pt x="322" y="1112"/>
                  </a:moveTo>
                  <a:lnTo>
                    <a:pt x="322" y="1112"/>
                  </a:lnTo>
                  <a:cubicBezTo>
                    <a:pt x="315" y="1112"/>
                    <a:pt x="310" y="1107"/>
                    <a:pt x="310" y="1100"/>
                  </a:cubicBezTo>
                  <a:cubicBezTo>
                    <a:pt x="310" y="1094"/>
                    <a:pt x="315" y="1089"/>
                    <a:pt x="322" y="1089"/>
                  </a:cubicBezTo>
                  <a:lnTo>
                    <a:pt x="322" y="1089"/>
                  </a:lnTo>
                  <a:cubicBezTo>
                    <a:pt x="328" y="1089"/>
                    <a:pt x="333" y="1094"/>
                    <a:pt x="333" y="1100"/>
                  </a:cubicBezTo>
                  <a:cubicBezTo>
                    <a:pt x="333" y="1107"/>
                    <a:pt x="328" y="1112"/>
                    <a:pt x="322" y="1112"/>
                  </a:cubicBezTo>
                  <a:close/>
                  <a:moveTo>
                    <a:pt x="206" y="1112"/>
                  </a:moveTo>
                  <a:lnTo>
                    <a:pt x="45" y="1112"/>
                  </a:lnTo>
                  <a:cubicBezTo>
                    <a:pt x="39" y="1112"/>
                    <a:pt x="34" y="1107"/>
                    <a:pt x="34" y="1100"/>
                  </a:cubicBezTo>
                  <a:cubicBezTo>
                    <a:pt x="34" y="1094"/>
                    <a:pt x="39" y="1089"/>
                    <a:pt x="45" y="1089"/>
                  </a:cubicBezTo>
                  <a:lnTo>
                    <a:pt x="206" y="1089"/>
                  </a:lnTo>
                  <a:cubicBezTo>
                    <a:pt x="213" y="1089"/>
                    <a:pt x="218" y="1094"/>
                    <a:pt x="218" y="1100"/>
                  </a:cubicBezTo>
                  <a:cubicBezTo>
                    <a:pt x="218" y="1107"/>
                    <a:pt x="213" y="1112"/>
                    <a:pt x="206" y="1112"/>
                  </a:cubicBezTo>
                  <a:close/>
                  <a:moveTo>
                    <a:pt x="0" y="1019"/>
                  </a:moveTo>
                  <a:lnTo>
                    <a:pt x="0" y="1019"/>
                  </a:lnTo>
                  <a:cubicBezTo>
                    <a:pt x="0" y="1013"/>
                    <a:pt x="5" y="1008"/>
                    <a:pt x="11" y="1008"/>
                  </a:cubicBezTo>
                  <a:cubicBezTo>
                    <a:pt x="17" y="1008"/>
                    <a:pt x="23" y="1013"/>
                    <a:pt x="23" y="1019"/>
                  </a:cubicBezTo>
                  <a:lnTo>
                    <a:pt x="23" y="1019"/>
                  </a:lnTo>
                  <a:cubicBezTo>
                    <a:pt x="23" y="1026"/>
                    <a:pt x="17" y="1031"/>
                    <a:pt x="11" y="1031"/>
                  </a:cubicBezTo>
                  <a:cubicBezTo>
                    <a:pt x="5" y="1031"/>
                    <a:pt x="0" y="1026"/>
                    <a:pt x="0" y="1019"/>
                  </a:cubicBezTo>
                  <a:close/>
                  <a:moveTo>
                    <a:pt x="0" y="904"/>
                  </a:moveTo>
                  <a:lnTo>
                    <a:pt x="0" y="743"/>
                  </a:lnTo>
                  <a:cubicBezTo>
                    <a:pt x="0" y="736"/>
                    <a:pt x="5" y="731"/>
                    <a:pt x="11" y="731"/>
                  </a:cubicBezTo>
                  <a:cubicBezTo>
                    <a:pt x="17" y="731"/>
                    <a:pt x="23" y="736"/>
                    <a:pt x="23" y="743"/>
                  </a:cubicBezTo>
                  <a:lnTo>
                    <a:pt x="23" y="904"/>
                  </a:lnTo>
                  <a:cubicBezTo>
                    <a:pt x="23" y="910"/>
                    <a:pt x="17" y="916"/>
                    <a:pt x="11" y="916"/>
                  </a:cubicBezTo>
                  <a:cubicBezTo>
                    <a:pt x="5" y="916"/>
                    <a:pt x="0" y="910"/>
                    <a:pt x="0" y="904"/>
                  </a:cubicBezTo>
                  <a:close/>
                  <a:moveTo>
                    <a:pt x="0" y="628"/>
                  </a:moveTo>
                  <a:lnTo>
                    <a:pt x="0" y="628"/>
                  </a:lnTo>
                  <a:cubicBezTo>
                    <a:pt x="0" y="621"/>
                    <a:pt x="5" y="616"/>
                    <a:pt x="11" y="616"/>
                  </a:cubicBezTo>
                  <a:cubicBezTo>
                    <a:pt x="17" y="616"/>
                    <a:pt x="23" y="621"/>
                    <a:pt x="23" y="628"/>
                  </a:cubicBezTo>
                  <a:lnTo>
                    <a:pt x="23" y="628"/>
                  </a:lnTo>
                  <a:cubicBezTo>
                    <a:pt x="23" y="634"/>
                    <a:pt x="17" y="639"/>
                    <a:pt x="11" y="639"/>
                  </a:cubicBezTo>
                  <a:cubicBezTo>
                    <a:pt x="5" y="639"/>
                    <a:pt x="0" y="634"/>
                    <a:pt x="0" y="628"/>
                  </a:cubicBezTo>
                  <a:close/>
                  <a:moveTo>
                    <a:pt x="0" y="512"/>
                  </a:moveTo>
                  <a:lnTo>
                    <a:pt x="0" y="351"/>
                  </a:lnTo>
                  <a:cubicBezTo>
                    <a:pt x="0" y="345"/>
                    <a:pt x="5" y="340"/>
                    <a:pt x="11" y="340"/>
                  </a:cubicBezTo>
                  <a:cubicBezTo>
                    <a:pt x="17" y="340"/>
                    <a:pt x="23" y="345"/>
                    <a:pt x="23" y="351"/>
                  </a:cubicBezTo>
                  <a:lnTo>
                    <a:pt x="23" y="512"/>
                  </a:lnTo>
                  <a:cubicBezTo>
                    <a:pt x="23" y="519"/>
                    <a:pt x="17" y="524"/>
                    <a:pt x="11" y="524"/>
                  </a:cubicBezTo>
                  <a:cubicBezTo>
                    <a:pt x="5" y="524"/>
                    <a:pt x="0" y="519"/>
                    <a:pt x="0" y="512"/>
                  </a:cubicBezTo>
                  <a:close/>
                  <a:moveTo>
                    <a:pt x="0" y="236"/>
                  </a:moveTo>
                  <a:lnTo>
                    <a:pt x="0" y="236"/>
                  </a:lnTo>
                  <a:cubicBezTo>
                    <a:pt x="0" y="230"/>
                    <a:pt x="5" y="224"/>
                    <a:pt x="11" y="224"/>
                  </a:cubicBezTo>
                  <a:cubicBezTo>
                    <a:pt x="17" y="224"/>
                    <a:pt x="23" y="230"/>
                    <a:pt x="23" y="236"/>
                  </a:cubicBezTo>
                  <a:lnTo>
                    <a:pt x="23" y="236"/>
                  </a:lnTo>
                  <a:cubicBezTo>
                    <a:pt x="23" y="242"/>
                    <a:pt x="17" y="247"/>
                    <a:pt x="11" y="247"/>
                  </a:cubicBezTo>
                  <a:cubicBezTo>
                    <a:pt x="5" y="247"/>
                    <a:pt x="0" y="242"/>
                    <a:pt x="0" y="236"/>
                  </a:cubicBezTo>
                  <a:close/>
                  <a:moveTo>
                    <a:pt x="0" y="121"/>
                  </a:moveTo>
                  <a:lnTo>
                    <a:pt x="0" y="12"/>
                  </a:lnTo>
                  <a:cubicBezTo>
                    <a:pt x="0" y="5"/>
                    <a:pt x="5" y="0"/>
                    <a:pt x="11" y="0"/>
                  </a:cubicBezTo>
                  <a:lnTo>
                    <a:pt x="63" y="0"/>
                  </a:lnTo>
                  <a:cubicBezTo>
                    <a:pt x="70" y="0"/>
                    <a:pt x="75" y="5"/>
                    <a:pt x="75" y="12"/>
                  </a:cubicBezTo>
                  <a:cubicBezTo>
                    <a:pt x="75" y="18"/>
                    <a:pt x="70" y="23"/>
                    <a:pt x="63" y="23"/>
                  </a:cubicBezTo>
                  <a:lnTo>
                    <a:pt x="11" y="23"/>
                  </a:lnTo>
                  <a:lnTo>
                    <a:pt x="23" y="12"/>
                  </a:lnTo>
                  <a:lnTo>
                    <a:pt x="23" y="121"/>
                  </a:lnTo>
                  <a:cubicBezTo>
                    <a:pt x="23" y="127"/>
                    <a:pt x="17" y="132"/>
                    <a:pt x="11" y="132"/>
                  </a:cubicBezTo>
                  <a:cubicBezTo>
                    <a:pt x="5" y="132"/>
                    <a:pt x="0" y="127"/>
                    <a:pt x="0" y="121"/>
                  </a:cubicBezTo>
                  <a:close/>
                  <a:moveTo>
                    <a:pt x="179" y="0"/>
                  </a:moveTo>
                  <a:lnTo>
                    <a:pt x="179" y="0"/>
                  </a:lnTo>
                  <a:cubicBezTo>
                    <a:pt x="185" y="0"/>
                    <a:pt x="190" y="5"/>
                    <a:pt x="190" y="12"/>
                  </a:cubicBezTo>
                  <a:cubicBezTo>
                    <a:pt x="190" y="18"/>
                    <a:pt x="185" y="23"/>
                    <a:pt x="179" y="23"/>
                  </a:cubicBezTo>
                  <a:lnTo>
                    <a:pt x="179" y="23"/>
                  </a:lnTo>
                  <a:cubicBezTo>
                    <a:pt x="172" y="23"/>
                    <a:pt x="167" y="18"/>
                    <a:pt x="167" y="12"/>
                  </a:cubicBezTo>
                  <a:cubicBezTo>
                    <a:pt x="167" y="5"/>
                    <a:pt x="172" y="0"/>
                    <a:pt x="179" y="0"/>
                  </a:cubicBezTo>
                  <a:close/>
                  <a:moveTo>
                    <a:pt x="294" y="0"/>
                  </a:moveTo>
                  <a:lnTo>
                    <a:pt x="455" y="0"/>
                  </a:lnTo>
                  <a:cubicBezTo>
                    <a:pt x="462" y="0"/>
                    <a:pt x="467" y="5"/>
                    <a:pt x="467" y="12"/>
                  </a:cubicBezTo>
                  <a:cubicBezTo>
                    <a:pt x="467" y="18"/>
                    <a:pt x="462" y="23"/>
                    <a:pt x="455" y="23"/>
                  </a:cubicBezTo>
                  <a:lnTo>
                    <a:pt x="294" y="23"/>
                  </a:lnTo>
                  <a:cubicBezTo>
                    <a:pt x="288" y="23"/>
                    <a:pt x="282" y="18"/>
                    <a:pt x="282" y="12"/>
                  </a:cubicBezTo>
                  <a:cubicBezTo>
                    <a:pt x="282" y="5"/>
                    <a:pt x="288" y="0"/>
                    <a:pt x="294" y="0"/>
                  </a:cubicBezTo>
                  <a:close/>
                  <a:moveTo>
                    <a:pt x="570" y="0"/>
                  </a:moveTo>
                  <a:lnTo>
                    <a:pt x="570" y="0"/>
                  </a:lnTo>
                  <a:cubicBezTo>
                    <a:pt x="577" y="0"/>
                    <a:pt x="582" y="5"/>
                    <a:pt x="582" y="12"/>
                  </a:cubicBezTo>
                  <a:cubicBezTo>
                    <a:pt x="582" y="18"/>
                    <a:pt x="577" y="23"/>
                    <a:pt x="570" y="23"/>
                  </a:cubicBezTo>
                  <a:lnTo>
                    <a:pt x="570" y="23"/>
                  </a:lnTo>
                  <a:cubicBezTo>
                    <a:pt x="564" y="23"/>
                    <a:pt x="559" y="18"/>
                    <a:pt x="559" y="12"/>
                  </a:cubicBezTo>
                  <a:cubicBezTo>
                    <a:pt x="559" y="5"/>
                    <a:pt x="564" y="0"/>
                    <a:pt x="570" y="0"/>
                  </a:cubicBezTo>
                  <a:close/>
                  <a:moveTo>
                    <a:pt x="686" y="0"/>
                  </a:moveTo>
                  <a:lnTo>
                    <a:pt x="847" y="0"/>
                  </a:lnTo>
                  <a:cubicBezTo>
                    <a:pt x="853" y="0"/>
                    <a:pt x="858" y="5"/>
                    <a:pt x="858" y="12"/>
                  </a:cubicBezTo>
                  <a:cubicBezTo>
                    <a:pt x="858" y="18"/>
                    <a:pt x="853" y="23"/>
                    <a:pt x="847" y="23"/>
                  </a:cubicBezTo>
                  <a:lnTo>
                    <a:pt x="686" y="23"/>
                  </a:lnTo>
                  <a:cubicBezTo>
                    <a:pt x="679" y="23"/>
                    <a:pt x="674" y="18"/>
                    <a:pt x="674" y="12"/>
                  </a:cubicBezTo>
                  <a:cubicBezTo>
                    <a:pt x="674" y="5"/>
                    <a:pt x="679" y="0"/>
                    <a:pt x="686" y="0"/>
                  </a:cubicBezTo>
                  <a:close/>
                  <a:moveTo>
                    <a:pt x="962" y="0"/>
                  </a:moveTo>
                  <a:lnTo>
                    <a:pt x="962" y="0"/>
                  </a:lnTo>
                  <a:cubicBezTo>
                    <a:pt x="968" y="0"/>
                    <a:pt x="974" y="5"/>
                    <a:pt x="974" y="12"/>
                  </a:cubicBezTo>
                  <a:cubicBezTo>
                    <a:pt x="974" y="18"/>
                    <a:pt x="968" y="23"/>
                    <a:pt x="962" y="23"/>
                  </a:cubicBezTo>
                  <a:lnTo>
                    <a:pt x="962" y="23"/>
                  </a:lnTo>
                  <a:cubicBezTo>
                    <a:pt x="956" y="23"/>
                    <a:pt x="951" y="18"/>
                    <a:pt x="951" y="12"/>
                  </a:cubicBezTo>
                  <a:cubicBezTo>
                    <a:pt x="951" y="5"/>
                    <a:pt x="956" y="0"/>
                    <a:pt x="962" y="0"/>
                  </a:cubicBezTo>
                  <a:close/>
                  <a:moveTo>
                    <a:pt x="1077" y="0"/>
                  </a:moveTo>
                  <a:lnTo>
                    <a:pt x="1239" y="0"/>
                  </a:lnTo>
                  <a:cubicBezTo>
                    <a:pt x="1245" y="0"/>
                    <a:pt x="1250" y="5"/>
                    <a:pt x="1250" y="12"/>
                  </a:cubicBezTo>
                  <a:cubicBezTo>
                    <a:pt x="1250" y="18"/>
                    <a:pt x="1245" y="23"/>
                    <a:pt x="1239" y="23"/>
                  </a:cubicBezTo>
                  <a:lnTo>
                    <a:pt x="1077" y="23"/>
                  </a:lnTo>
                  <a:cubicBezTo>
                    <a:pt x="1071" y="23"/>
                    <a:pt x="1066" y="18"/>
                    <a:pt x="1066" y="12"/>
                  </a:cubicBezTo>
                  <a:cubicBezTo>
                    <a:pt x="1066" y="5"/>
                    <a:pt x="1071" y="0"/>
                    <a:pt x="1077" y="0"/>
                  </a:cubicBezTo>
                  <a:close/>
                  <a:moveTo>
                    <a:pt x="1354" y="0"/>
                  </a:moveTo>
                  <a:lnTo>
                    <a:pt x="1354" y="0"/>
                  </a:lnTo>
                  <a:cubicBezTo>
                    <a:pt x="1360" y="0"/>
                    <a:pt x="1365" y="5"/>
                    <a:pt x="1365" y="12"/>
                  </a:cubicBezTo>
                  <a:cubicBezTo>
                    <a:pt x="1365" y="18"/>
                    <a:pt x="1360" y="23"/>
                    <a:pt x="1354" y="23"/>
                  </a:cubicBezTo>
                  <a:lnTo>
                    <a:pt x="1354" y="23"/>
                  </a:lnTo>
                  <a:cubicBezTo>
                    <a:pt x="1347" y="23"/>
                    <a:pt x="1342" y="18"/>
                    <a:pt x="1342" y="12"/>
                  </a:cubicBezTo>
                  <a:cubicBezTo>
                    <a:pt x="1342" y="5"/>
                    <a:pt x="1347" y="0"/>
                    <a:pt x="1354" y="0"/>
                  </a:cubicBezTo>
                  <a:close/>
                  <a:moveTo>
                    <a:pt x="1469" y="0"/>
                  </a:moveTo>
                  <a:lnTo>
                    <a:pt x="1630" y="0"/>
                  </a:lnTo>
                  <a:cubicBezTo>
                    <a:pt x="1637" y="0"/>
                    <a:pt x="1642" y="5"/>
                    <a:pt x="1642" y="12"/>
                  </a:cubicBezTo>
                  <a:cubicBezTo>
                    <a:pt x="1642" y="18"/>
                    <a:pt x="1637" y="23"/>
                    <a:pt x="1630" y="23"/>
                  </a:cubicBezTo>
                  <a:lnTo>
                    <a:pt x="1469" y="23"/>
                  </a:lnTo>
                  <a:cubicBezTo>
                    <a:pt x="1463" y="23"/>
                    <a:pt x="1457" y="18"/>
                    <a:pt x="1457" y="12"/>
                  </a:cubicBezTo>
                  <a:cubicBezTo>
                    <a:pt x="1457" y="5"/>
                    <a:pt x="1463" y="0"/>
                    <a:pt x="1469" y="0"/>
                  </a:cubicBezTo>
                  <a:close/>
                  <a:moveTo>
                    <a:pt x="1745" y="0"/>
                  </a:moveTo>
                  <a:lnTo>
                    <a:pt x="1746" y="0"/>
                  </a:lnTo>
                  <a:cubicBezTo>
                    <a:pt x="1752" y="0"/>
                    <a:pt x="1757" y="5"/>
                    <a:pt x="1757" y="12"/>
                  </a:cubicBezTo>
                  <a:cubicBezTo>
                    <a:pt x="1757" y="18"/>
                    <a:pt x="1752" y="23"/>
                    <a:pt x="1746" y="23"/>
                  </a:cubicBezTo>
                  <a:lnTo>
                    <a:pt x="1745" y="23"/>
                  </a:lnTo>
                  <a:cubicBezTo>
                    <a:pt x="1739" y="23"/>
                    <a:pt x="1734" y="18"/>
                    <a:pt x="1734" y="12"/>
                  </a:cubicBezTo>
                  <a:cubicBezTo>
                    <a:pt x="1734" y="5"/>
                    <a:pt x="1739" y="0"/>
                    <a:pt x="1745" y="0"/>
                  </a:cubicBezTo>
                  <a:close/>
                  <a:moveTo>
                    <a:pt x="1861" y="0"/>
                  </a:moveTo>
                  <a:lnTo>
                    <a:pt x="2022" y="0"/>
                  </a:lnTo>
                  <a:cubicBezTo>
                    <a:pt x="2028" y="0"/>
                    <a:pt x="2034" y="5"/>
                    <a:pt x="2034" y="12"/>
                  </a:cubicBezTo>
                  <a:cubicBezTo>
                    <a:pt x="2034" y="18"/>
                    <a:pt x="2028" y="23"/>
                    <a:pt x="2022" y="23"/>
                  </a:cubicBezTo>
                  <a:lnTo>
                    <a:pt x="1861" y="23"/>
                  </a:lnTo>
                  <a:cubicBezTo>
                    <a:pt x="1854" y="23"/>
                    <a:pt x="1849" y="18"/>
                    <a:pt x="1849" y="12"/>
                  </a:cubicBezTo>
                  <a:cubicBezTo>
                    <a:pt x="1849" y="5"/>
                    <a:pt x="1854" y="0"/>
                    <a:pt x="1861" y="0"/>
                  </a:cubicBezTo>
                  <a:close/>
                  <a:moveTo>
                    <a:pt x="2137" y="0"/>
                  </a:moveTo>
                  <a:lnTo>
                    <a:pt x="2137" y="0"/>
                  </a:lnTo>
                  <a:cubicBezTo>
                    <a:pt x="2144" y="0"/>
                    <a:pt x="2149" y="5"/>
                    <a:pt x="2149" y="12"/>
                  </a:cubicBezTo>
                  <a:cubicBezTo>
                    <a:pt x="2149" y="18"/>
                    <a:pt x="2144" y="23"/>
                    <a:pt x="2137" y="23"/>
                  </a:cubicBezTo>
                  <a:lnTo>
                    <a:pt x="2137" y="23"/>
                  </a:lnTo>
                  <a:cubicBezTo>
                    <a:pt x="2131" y="23"/>
                    <a:pt x="2126" y="18"/>
                    <a:pt x="2126" y="12"/>
                  </a:cubicBezTo>
                  <a:cubicBezTo>
                    <a:pt x="2126" y="5"/>
                    <a:pt x="2131" y="0"/>
                    <a:pt x="2137" y="0"/>
                  </a:cubicBezTo>
                  <a:close/>
                  <a:moveTo>
                    <a:pt x="2200" y="76"/>
                  </a:moveTo>
                  <a:lnTo>
                    <a:pt x="2200" y="237"/>
                  </a:lnTo>
                  <a:cubicBezTo>
                    <a:pt x="2200" y="244"/>
                    <a:pt x="2194" y="249"/>
                    <a:pt x="2188" y="249"/>
                  </a:cubicBezTo>
                  <a:cubicBezTo>
                    <a:pt x="2182" y="249"/>
                    <a:pt x="2177" y="244"/>
                    <a:pt x="2177" y="237"/>
                  </a:cubicBezTo>
                  <a:lnTo>
                    <a:pt x="2177" y="76"/>
                  </a:lnTo>
                  <a:cubicBezTo>
                    <a:pt x="2177" y="70"/>
                    <a:pt x="2182" y="65"/>
                    <a:pt x="2188" y="65"/>
                  </a:cubicBezTo>
                  <a:cubicBezTo>
                    <a:pt x="2194" y="65"/>
                    <a:pt x="2200" y="70"/>
                    <a:pt x="2200" y="76"/>
                  </a:cubicBezTo>
                  <a:close/>
                  <a:moveTo>
                    <a:pt x="2200" y="353"/>
                  </a:moveTo>
                  <a:lnTo>
                    <a:pt x="2200" y="353"/>
                  </a:lnTo>
                  <a:cubicBezTo>
                    <a:pt x="2200" y="359"/>
                    <a:pt x="2194" y="364"/>
                    <a:pt x="2188" y="364"/>
                  </a:cubicBezTo>
                  <a:cubicBezTo>
                    <a:pt x="2182" y="364"/>
                    <a:pt x="2177" y="359"/>
                    <a:pt x="2177" y="353"/>
                  </a:cubicBezTo>
                  <a:lnTo>
                    <a:pt x="2177" y="353"/>
                  </a:lnTo>
                  <a:cubicBezTo>
                    <a:pt x="2177" y="346"/>
                    <a:pt x="2182" y="341"/>
                    <a:pt x="2188" y="341"/>
                  </a:cubicBezTo>
                  <a:cubicBezTo>
                    <a:pt x="2194" y="341"/>
                    <a:pt x="2200" y="346"/>
                    <a:pt x="2200" y="353"/>
                  </a:cubicBezTo>
                  <a:close/>
                  <a:moveTo>
                    <a:pt x="2200" y="468"/>
                  </a:moveTo>
                  <a:lnTo>
                    <a:pt x="2200" y="629"/>
                  </a:lnTo>
                  <a:cubicBezTo>
                    <a:pt x="2200" y="636"/>
                    <a:pt x="2194" y="641"/>
                    <a:pt x="2188" y="641"/>
                  </a:cubicBezTo>
                  <a:cubicBezTo>
                    <a:pt x="2182" y="641"/>
                    <a:pt x="2177" y="636"/>
                    <a:pt x="2177" y="629"/>
                  </a:cubicBezTo>
                  <a:lnTo>
                    <a:pt x="2177" y="468"/>
                  </a:lnTo>
                  <a:cubicBezTo>
                    <a:pt x="2177" y="462"/>
                    <a:pt x="2182" y="456"/>
                    <a:pt x="2188" y="456"/>
                  </a:cubicBezTo>
                  <a:cubicBezTo>
                    <a:pt x="2194" y="456"/>
                    <a:pt x="2200" y="462"/>
                    <a:pt x="2200" y="468"/>
                  </a:cubicBezTo>
                  <a:close/>
                  <a:moveTo>
                    <a:pt x="2200" y="744"/>
                  </a:moveTo>
                  <a:lnTo>
                    <a:pt x="2200" y="744"/>
                  </a:lnTo>
                  <a:cubicBezTo>
                    <a:pt x="2200" y="751"/>
                    <a:pt x="2194" y="756"/>
                    <a:pt x="2188" y="756"/>
                  </a:cubicBezTo>
                  <a:cubicBezTo>
                    <a:pt x="2182" y="756"/>
                    <a:pt x="2177" y="751"/>
                    <a:pt x="2177" y="744"/>
                  </a:cubicBezTo>
                  <a:lnTo>
                    <a:pt x="2177" y="744"/>
                  </a:lnTo>
                  <a:cubicBezTo>
                    <a:pt x="2177" y="738"/>
                    <a:pt x="2182" y="733"/>
                    <a:pt x="2188" y="733"/>
                  </a:cubicBezTo>
                  <a:cubicBezTo>
                    <a:pt x="2194" y="733"/>
                    <a:pt x="2200" y="738"/>
                    <a:pt x="2200" y="744"/>
                  </a:cubicBezTo>
                  <a:close/>
                  <a:moveTo>
                    <a:pt x="2200" y="860"/>
                  </a:moveTo>
                  <a:lnTo>
                    <a:pt x="2200" y="1021"/>
                  </a:lnTo>
                  <a:cubicBezTo>
                    <a:pt x="2200" y="1027"/>
                    <a:pt x="2194" y="1032"/>
                    <a:pt x="2188" y="1032"/>
                  </a:cubicBezTo>
                  <a:cubicBezTo>
                    <a:pt x="2182" y="1032"/>
                    <a:pt x="2177" y="1027"/>
                    <a:pt x="2177" y="1021"/>
                  </a:cubicBezTo>
                  <a:lnTo>
                    <a:pt x="2177" y="860"/>
                  </a:lnTo>
                  <a:cubicBezTo>
                    <a:pt x="2177" y="853"/>
                    <a:pt x="2182" y="848"/>
                    <a:pt x="2188" y="848"/>
                  </a:cubicBezTo>
                  <a:cubicBezTo>
                    <a:pt x="2194" y="848"/>
                    <a:pt x="2200" y="853"/>
                    <a:pt x="2200" y="860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4822" y="2431"/>
              <a:ext cx="365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Försäljning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4788" y="2508"/>
              <a:ext cx="4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Nilsowe Lovnér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4" name="Line 140"/>
            <p:cNvSpPr>
              <a:spLocks noChangeShapeType="1"/>
            </p:cNvSpPr>
            <p:nvPr/>
          </p:nvSpPr>
          <p:spPr bwMode="auto">
            <a:xfrm>
              <a:off x="4990" y="2242"/>
              <a:ext cx="1" cy="13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0" name="Line 146"/>
            <p:cNvSpPr>
              <a:spLocks noChangeShapeType="1"/>
            </p:cNvSpPr>
            <p:nvPr/>
          </p:nvSpPr>
          <p:spPr bwMode="auto">
            <a:xfrm>
              <a:off x="5716" y="1844"/>
              <a:ext cx="1" cy="13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1" name="Line 147"/>
            <p:cNvSpPr>
              <a:spLocks noChangeShapeType="1"/>
            </p:cNvSpPr>
            <p:nvPr/>
          </p:nvSpPr>
          <p:spPr bwMode="auto">
            <a:xfrm>
              <a:off x="6047" y="1541"/>
              <a:ext cx="10" cy="38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2" name="Freeform 148"/>
            <p:cNvSpPr>
              <a:spLocks/>
            </p:cNvSpPr>
            <p:nvPr/>
          </p:nvSpPr>
          <p:spPr bwMode="auto">
            <a:xfrm>
              <a:off x="5716" y="1844"/>
              <a:ext cx="83" cy="4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661" y="100"/>
                </a:cxn>
                <a:cxn ang="0">
                  <a:pos x="661" y="133"/>
                </a:cxn>
              </a:cxnLst>
              <a:rect l="0" t="0" r="r" b="b"/>
              <a:pathLst>
                <a:path w="661" h="133">
                  <a:moveTo>
                    <a:pt x="0" y="0"/>
                  </a:moveTo>
                  <a:lnTo>
                    <a:pt x="0" y="100"/>
                  </a:lnTo>
                  <a:lnTo>
                    <a:pt x="661" y="100"/>
                  </a:lnTo>
                  <a:lnTo>
                    <a:pt x="661" y="133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3" name="Freeform 149"/>
            <p:cNvSpPr>
              <a:spLocks/>
            </p:cNvSpPr>
            <p:nvPr/>
          </p:nvSpPr>
          <p:spPr bwMode="auto">
            <a:xfrm>
              <a:off x="5322" y="1539"/>
              <a:ext cx="125" cy="11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332" y="100"/>
                </a:cxn>
                <a:cxn ang="0">
                  <a:pos x="332" y="495"/>
                </a:cxn>
                <a:cxn ang="0">
                  <a:pos x="663" y="495"/>
                </a:cxn>
                <a:cxn ang="0">
                  <a:pos x="663" y="528"/>
                </a:cxn>
              </a:cxnLst>
              <a:rect l="0" t="0" r="r" b="b"/>
              <a:pathLst>
                <a:path w="663" h="528">
                  <a:moveTo>
                    <a:pt x="0" y="0"/>
                  </a:moveTo>
                  <a:lnTo>
                    <a:pt x="0" y="100"/>
                  </a:lnTo>
                  <a:lnTo>
                    <a:pt x="332" y="100"/>
                  </a:lnTo>
                  <a:lnTo>
                    <a:pt x="332" y="495"/>
                  </a:lnTo>
                  <a:lnTo>
                    <a:pt x="663" y="495"/>
                  </a:lnTo>
                  <a:lnTo>
                    <a:pt x="663" y="528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4" name="Freeform 150"/>
            <p:cNvSpPr>
              <a:spLocks/>
            </p:cNvSpPr>
            <p:nvPr/>
          </p:nvSpPr>
          <p:spPr bwMode="auto">
            <a:xfrm>
              <a:off x="3041" y="1049"/>
              <a:ext cx="693" cy="530"/>
            </a:xfrm>
            <a:custGeom>
              <a:avLst/>
              <a:gdLst/>
              <a:ahLst/>
              <a:cxnLst>
                <a:cxn ang="0">
                  <a:pos x="693" y="0"/>
                </a:cxn>
                <a:cxn ang="0">
                  <a:pos x="693" y="497"/>
                </a:cxn>
                <a:cxn ang="0">
                  <a:pos x="0" y="497"/>
                </a:cxn>
                <a:cxn ang="0">
                  <a:pos x="0" y="530"/>
                </a:cxn>
              </a:cxnLst>
              <a:rect l="0" t="0" r="r" b="b"/>
              <a:pathLst>
                <a:path w="693" h="530">
                  <a:moveTo>
                    <a:pt x="693" y="0"/>
                  </a:moveTo>
                  <a:lnTo>
                    <a:pt x="693" y="497"/>
                  </a:lnTo>
                  <a:lnTo>
                    <a:pt x="0" y="497"/>
                  </a:lnTo>
                  <a:lnTo>
                    <a:pt x="0" y="53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5" name="Freeform 151"/>
            <p:cNvSpPr>
              <a:spLocks/>
            </p:cNvSpPr>
            <p:nvPr/>
          </p:nvSpPr>
          <p:spPr bwMode="auto">
            <a:xfrm>
              <a:off x="2259" y="586"/>
              <a:ext cx="402" cy="397"/>
            </a:xfrm>
            <a:custGeom>
              <a:avLst/>
              <a:gdLst/>
              <a:ahLst/>
              <a:cxnLst>
                <a:cxn ang="0">
                  <a:pos x="136" y="209"/>
                </a:cxn>
                <a:cxn ang="0">
                  <a:pos x="503" y="441"/>
                </a:cxn>
                <a:cxn ang="0">
                  <a:pos x="475" y="34"/>
                </a:cxn>
                <a:cxn ang="0">
                  <a:pos x="678" y="345"/>
                </a:cxn>
                <a:cxn ang="0">
                  <a:pos x="814" y="0"/>
                </a:cxn>
                <a:cxn ang="0">
                  <a:pos x="814" y="0"/>
                </a:cxn>
                <a:cxn ang="0">
                  <a:pos x="949" y="339"/>
                </a:cxn>
                <a:cxn ang="0">
                  <a:pos x="949" y="339"/>
                </a:cxn>
                <a:cxn ang="0">
                  <a:pos x="1192" y="63"/>
                </a:cxn>
                <a:cxn ang="0">
                  <a:pos x="1192" y="63"/>
                </a:cxn>
                <a:cxn ang="0">
                  <a:pos x="1153" y="441"/>
                </a:cxn>
                <a:cxn ang="0">
                  <a:pos x="1458" y="272"/>
                </a:cxn>
                <a:cxn ang="0">
                  <a:pos x="1260" y="577"/>
                </a:cxn>
                <a:cxn ang="0">
                  <a:pos x="1561" y="612"/>
                </a:cxn>
                <a:cxn ang="0">
                  <a:pos x="1627" y="605"/>
                </a:cxn>
                <a:cxn ang="0">
                  <a:pos x="1322" y="780"/>
                </a:cxn>
                <a:cxn ang="0">
                  <a:pos x="1656" y="944"/>
                </a:cxn>
                <a:cxn ang="0">
                  <a:pos x="1260" y="1051"/>
                </a:cxn>
                <a:cxn ang="0">
                  <a:pos x="1260" y="1051"/>
                </a:cxn>
                <a:cxn ang="0">
                  <a:pos x="1492" y="1322"/>
                </a:cxn>
                <a:cxn ang="0">
                  <a:pos x="1153" y="1215"/>
                </a:cxn>
                <a:cxn ang="0">
                  <a:pos x="1153" y="1594"/>
                </a:cxn>
                <a:cxn ang="0">
                  <a:pos x="910" y="1289"/>
                </a:cxn>
                <a:cxn ang="0">
                  <a:pos x="814" y="1633"/>
                </a:cxn>
                <a:cxn ang="0">
                  <a:pos x="684" y="1252"/>
                </a:cxn>
                <a:cxn ang="0">
                  <a:pos x="678" y="1255"/>
                </a:cxn>
                <a:cxn ang="0">
                  <a:pos x="407" y="1526"/>
                </a:cxn>
                <a:cxn ang="0">
                  <a:pos x="475" y="1187"/>
                </a:cxn>
                <a:cxn ang="0">
                  <a:pos x="373" y="1207"/>
                </a:cxn>
                <a:cxn ang="0">
                  <a:pos x="134" y="1283"/>
                </a:cxn>
                <a:cxn ang="0">
                  <a:pos x="136" y="1289"/>
                </a:cxn>
                <a:cxn ang="0">
                  <a:pos x="339" y="988"/>
                </a:cxn>
                <a:cxn ang="0">
                  <a:pos x="0" y="950"/>
                </a:cxn>
                <a:cxn ang="0">
                  <a:pos x="314" y="783"/>
                </a:cxn>
                <a:cxn ang="0">
                  <a:pos x="311" y="780"/>
                </a:cxn>
                <a:cxn ang="0">
                  <a:pos x="0" y="577"/>
                </a:cxn>
                <a:cxn ang="0">
                  <a:pos x="368" y="577"/>
                </a:cxn>
                <a:cxn ang="0">
                  <a:pos x="136" y="209"/>
                </a:cxn>
              </a:cxnLst>
              <a:rect l="0" t="0" r="r" b="b"/>
              <a:pathLst>
                <a:path w="1656" h="1633">
                  <a:moveTo>
                    <a:pt x="136" y="209"/>
                  </a:moveTo>
                  <a:cubicBezTo>
                    <a:pt x="217" y="311"/>
                    <a:pt x="346" y="393"/>
                    <a:pt x="503" y="441"/>
                  </a:cubicBezTo>
                  <a:cubicBezTo>
                    <a:pt x="498" y="292"/>
                    <a:pt x="489" y="156"/>
                    <a:pt x="475" y="34"/>
                  </a:cubicBezTo>
                  <a:cubicBezTo>
                    <a:pt x="505" y="152"/>
                    <a:pt x="576" y="261"/>
                    <a:pt x="678" y="345"/>
                  </a:cubicBezTo>
                  <a:cubicBezTo>
                    <a:pt x="700" y="351"/>
                    <a:pt x="760" y="197"/>
                    <a:pt x="814" y="0"/>
                  </a:cubicBezTo>
                  <a:cubicBezTo>
                    <a:pt x="814" y="0"/>
                    <a:pt x="814" y="0"/>
                    <a:pt x="814" y="0"/>
                  </a:cubicBezTo>
                  <a:cubicBezTo>
                    <a:pt x="840" y="194"/>
                    <a:pt x="901" y="346"/>
                    <a:pt x="949" y="339"/>
                  </a:cubicBezTo>
                  <a:cubicBezTo>
                    <a:pt x="949" y="339"/>
                    <a:pt x="949" y="339"/>
                    <a:pt x="949" y="339"/>
                  </a:cubicBezTo>
                  <a:cubicBezTo>
                    <a:pt x="1039" y="258"/>
                    <a:pt x="1120" y="165"/>
                    <a:pt x="1192" y="63"/>
                  </a:cubicBezTo>
                  <a:lnTo>
                    <a:pt x="1192" y="63"/>
                  </a:lnTo>
                  <a:lnTo>
                    <a:pt x="1153" y="441"/>
                  </a:lnTo>
                  <a:cubicBezTo>
                    <a:pt x="1272" y="404"/>
                    <a:pt x="1377" y="346"/>
                    <a:pt x="1458" y="272"/>
                  </a:cubicBezTo>
                  <a:cubicBezTo>
                    <a:pt x="1393" y="332"/>
                    <a:pt x="1324" y="439"/>
                    <a:pt x="1260" y="577"/>
                  </a:cubicBezTo>
                  <a:cubicBezTo>
                    <a:pt x="1254" y="609"/>
                    <a:pt x="1388" y="625"/>
                    <a:pt x="1561" y="612"/>
                  </a:cubicBezTo>
                  <a:cubicBezTo>
                    <a:pt x="1583" y="610"/>
                    <a:pt x="1605" y="608"/>
                    <a:pt x="1627" y="605"/>
                  </a:cubicBezTo>
                  <a:cubicBezTo>
                    <a:pt x="1507" y="661"/>
                    <a:pt x="1404" y="720"/>
                    <a:pt x="1322" y="780"/>
                  </a:cubicBezTo>
                  <a:cubicBezTo>
                    <a:pt x="1371" y="859"/>
                    <a:pt x="1496" y="921"/>
                    <a:pt x="1656" y="944"/>
                  </a:cubicBezTo>
                  <a:cubicBezTo>
                    <a:pt x="1433" y="971"/>
                    <a:pt x="1256" y="1020"/>
                    <a:pt x="1260" y="1051"/>
                  </a:cubicBezTo>
                  <a:cubicBezTo>
                    <a:pt x="1260" y="1051"/>
                    <a:pt x="1260" y="1051"/>
                    <a:pt x="1260" y="1051"/>
                  </a:cubicBezTo>
                  <a:cubicBezTo>
                    <a:pt x="1312" y="1144"/>
                    <a:pt x="1391" y="1237"/>
                    <a:pt x="1492" y="1322"/>
                  </a:cubicBezTo>
                  <a:cubicBezTo>
                    <a:pt x="1329" y="1285"/>
                    <a:pt x="1205" y="1246"/>
                    <a:pt x="1153" y="1215"/>
                  </a:cubicBezTo>
                  <a:cubicBezTo>
                    <a:pt x="1148" y="1342"/>
                    <a:pt x="1148" y="1469"/>
                    <a:pt x="1153" y="1594"/>
                  </a:cubicBezTo>
                  <a:cubicBezTo>
                    <a:pt x="1120" y="1497"/>
                    <a:pt x="1034" y="1390"/>
                    <a:pt x="910" y="1289"/>
                  </a:cubicBezTo>
                  <a:cubicBezTo>
                    <a:pt x="868" y="1286"/>
                    <a:pt x="825" y="1440"/>
                    <a:pt x="814" y="1633"/>
                  </a:cubicBezTo>
                  <a:cubicBezTo>
                    <a:pt x="769" y="1426"/>
                    <a:pt x="711" y="1255"/>
                    <a:pt x="684" y="1252"/>
                  </a:cubicBezTo>
                  <a:cubicBezTo>
                    <a:pt x="682" y="1251"/>
                    <a:pt x="680" y="1252"/>
                    <a:pt x="678" y="1255"/>
                  </a:cubicBezTo>
                  <a:cubicBezTo>
                    <a:pt x="517" y="1344"/>
                    <a:pt x="407" y="1454"/>
                    <a:pt x="407" y="1526"/>
                  </a:cubicBezTo>
                  <a:cubicBezTo>
                    <a:pt x="436" y="1426"/>
                    <a:pt x="459" y="1312"/>
                    <a:pt x="475" y="1187"/>
                  </a:cubicBezTo>
                  <a:cubicBezTo>
                    <a:pt x="512" y="1171"/>
                    <a:pt x="467" y="1180"/>
                    <a:pt x="373" y="1207"/>
                  </a:cubicBezTo>
                  <a:cubicBezTo>
                    <a:pt x="278" y="1233"/>
                    <a:pt x="172" y="1267"/>
                    <a:pt x="134" y="1283"/>
                  </a:cubicBezTo>
                  <a:cubicBezTo>
                    <a:pt x="116" y="1290"/>
                    <a:pt x="117" y="1292"/>
                    <a:pt x="136" y="1289"/>
                  </a:cubicBezTo>
                  <a:cubicBezTo>
                    <a:pt x="230" y="1191"/>
                    <a:pt x="300" y="1088"/>
                    <a:pt x="339" y="988"/>
                  </a:cubicBezTo>
                  <a:cubicBezTo>
                    <a:pt x="309" y="953"/>
                    <a:pt x="179" y="938"/>
                    <a:pt x="0" y="950"/>
                  </a:cubicBezTo>
                  <a:cubicBezTo>
                    <a:pt x="179" y="875"/>
                    <a:pt x="319" y="800"/>
                    <a:pt x="314" y="783"/>
                  </a:cubicBezTo>
                  <a:cubicBezTo>
                    <a:pt x="313" y="782"/>
                    <a:pt x="312" y="781"/>
                    <a:pt x="311" y="780"/>
                  </a:cubicBezTo>
                  <a:cubicBezTo>
                    <a:pt x="235" y="689"/>
                    <a:pt x="127" y="618"/>
                    <a:pt x="0" y="577"/>
                  </a:cubicBezTo>
                  <a:cubicBezTo>
                    <a:pt x="124" y="588"/>
                    <a:pt x="249" y="588"/>
                    <a:pt x="368" y="577"/>
                  </a:cubicBezTo>
                  <a:cubicBezTo>
                    <a:pt x="320" y="462"/>
                    <a:pt x="241" y="336"/>
                    <a:pt x="136" y="209"/>
                  </a:cubicBezTo>
                  <a:close/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6" name="Freeform 152"/>
            <p:cNvSpPr>
              <a:spLocks/>
            </p:cNvSpPr>
            <p:nvPr/>
          </p:nvSpPr>
          <p:spPr bwMode="auto">
            <a:xfrm>
              <a:off x="2259" y="586"/>
              <a:ext cx="402" cy="397"/>
            </a:xfrm>
            <a:custGeom>
              <a:avLst/>
              <a:gdLst/>
              <a:ahLst/>
              <a:cxnLst>
                <a:cxn ang="0">
                  <a:pos x="136" y="209"/>
                </a:cxn>
                <a:cxn ang="0">
                  <a:pos x="503" y="441"/>
                </a:cxn>
                <a:cxn ang="0">
                  <a:pos x="475" y="34"/>
                </a:cxn>
                <a:cxn ang="0">
                  <a:pos x="678" y="345"/>
                </a:cxn>
                <a:cxn ang="0">
                  <a:pos x="814" y="0"/>
                </a:cxn>
                <a:cxn ang="0">
                  <a:pos x="814" y="0"/>
                </a:cxn>
                <a:cxn ang="0">
                  <a:pos x="949" y="339"/>
                </a:cxn>
                <a:cxn ang="0">
                  <a:pos x="949" y="339"/>
                </a:cxn>
                <a:cxn ang="0">
                  <a:pos x="1192" y="63"/>
                </a:cxn>
                <a:cxn ang="0">
                  <a:pos x="1192" y="63"/>
                </a:cxn>
                <a:cxn ang="0">
                  <a:pos x="1153" y="441"/>
                </a:cxn>
                <a:cxn ang="0">
                  <a:pos x="1458" y="272"/>
                </a:cxn>
                <a:cxn ang="0">
                  <a:pos x="1260" y="577"/>
                </a:cxn>
                <a:cxn ang="0">
                  <a:pos x="1561" y="612"/>
                </a:cxn>
                <a:cxn ang="0">
                  <a:pos x="1627" y="605"/>
                </a:cxn>
                <a:cxn ang="0">
                  <a:pos x="1322" y="780"/>
                </a:cxn>
                <a:cxn ang="0">
                  <a:pos x="1656" y="944"/>
                </a:cxn>
                <a:cxn ang="0">
                  <a:pos x="1260" y="1051"/>
                </a:cxn>
                <a:cxn ang="0">
                  <a:pos x="1260" y="1051"/>
                </a:cxn>
                <a:cxn ang="0">
                  <a:pos x="1492" y="1322"/>
                </a:cxn>
                <a:cxn ang="0">
                  <a:pos x="1153" y="1215"/>
                </a:cxn>
                <a:cxn ang="0">
                  <a:pos x="1153" y="1594"/>
                </a:cxn>
                <a:cxn ang="0">
                  <a:pos x="910" y="1289"/>
                </a:cxn>
                <a:cxn ang="0">
                  <a:pos x="814" y="1633"/>
                </a:cxn>
                <a:cxn ang="0">
                  <a:pos x="684" y="1252"/>
                </a:cxn>
                <a:cxn ang="0">
                  <a:pos x="678" y="1255"/>
                </a:cxn>
                <a:cxn ang="0">
                  <a:pos x="407" y="1526"/>
                </a:cxn>
                <a:cxn ang="0">
                  <a:pos x="475" y="1187"/>
                </a:cxn>
                <a:cxn ang="0">
                  <a:pos x="373" y="1207"/>
                </a:cxn>
                <a:cxn ang="0">
                  <a:pos x="134" y="1283"/>
                </a:cxn>
                <a:cxn ang="0">
                  <a:pos x="136" y="1289"/>
                </a:cxn>
                <a:cxn ang="0">
                  <a:pos x="339" y="988"/>
                </a:cxn>
                <a:cxn ang="0">
                  <a:pos x="0" y="950"/>
                </a:cxn>
                <a:cxn ang="0">
                  <a:pos x="314" y="783"/>
                </a:cxn>
                <a:cxn ang="0">
                  <a:pos x="311" y="780"/>
                </a:cxn>
                <a:cxn ang="0">
                  <a:pos x="0" y="577"/>
                </a:cxn>
                <a:cxn ang="0">
                  <a:pos x="368" y="577"/>
                </a:cxn>
                <a:cxn ang="0">
                  <a:pos x="136" y="209"/>
                </a:cxn>
              </a:cxnLst>
              <a:rect l="0" t="0" r="r" b="b"/>
              <a:pathLst>
                <a:path w="1656" h="1633">
                  <a:moveTo>
                    <a:pt x="136" y="209"/>
                  </a:moveTo>
                  <a:cubicBezTo>
                    <a:pt x="217" y="311"/>
                    <a:pt x="346" y="393"/>
                    <a:pt x="503" y="441"/>
                  </a:cubicBezTo>
                  <a:cubicBezTo>
                    <a:pt x="498" y="292"/>
                    <a:pt x="489" y="156"/>
                    <a:pt x="475" y="34"/>
                  </a:cubicBezTo>
                  <a:cubicBezTo>
                    <a:pt x="505" y="152"/>
                    <a:pt x="576" y="261"/>
                    <a:pt x="678" y="345"/>
                  </a:cubicBezTo>
                  <a:cubicBezTo>
                    <a:pt x="700" y="351"/>
                    <a:pt x="760" y="197"/>
                    <a:pt x="814" y="0"/>
                  </a:cubicBezTo>
                  <a:cubicBezTo>
                    <a:pt x="814" y="0"/>
                    <a:pt x="814" y="0"/>
                    <a:pt x="814" y="0"/>
                  </a:cubicBezTo>
                  <a:cubicBezTo>
                    <a:pt x="840" y="194"/>
                    <a:pt x="901" y="346"/>
                    <a:pt x="949" y="339"/>
                  </a:cubicBezTo>
                  <a:cubicBezTo>
                    <a:pt x="949" y="339"/>
                    <a:pt x="949" y="339"/>
                    <a:pt x="949" y="339"/>
                  </a:cubicBezTo>
                  <a:cubicBezTo>
                    <a:pt x="1039" y="258"/>
                    <a:pt x="1120" y="165"/>
                    <a:pt x="1192" y="63"/>
                  </a:cubicBezTo>
                  <a:lnTo>
                    <a:pt x="1192" y="63"/>
                  </a:lnTo>
                  <a:lnTo>
                    <a:pt x="1153" y="441"/>
                  </a:lnTo>
                  <a:cubicBezTo>
                    <a:pt x="1272" y="404"/>
                    <a:pt x="1377" y="346"/>
                    <a:pt x="1458" y="272"/>
                  </a:cubicBezTo>
                  <a:cubicBezTo>
                    <a:pt x="1393" y="332"/>
                    <a:pt x="1324" y="439"/>
                    <a:pt x="1260" y="577"/>
                  </a:cubicBezTo>
                  <a:cubicBezTo>
                    <a:pt x="1254" y="609"/>
                    <a:pt x="1388" y="625"/>
                    <a:pt x="1561" y="612"/>
                  </a:cubicBezTo>
                  <a:cubicBezTo>
                    <a:pt x="1583" y="610"/>
                    <a:pt x="1605" y="608"/>
                    <a:pt x="1627" y="605"/>
                  </a:cubicBezTo>
                  <a:cubicBezTo>
                    <a:pt x="1507" y="661"/>
                    <a:pt x="1404" y="720"/>
                    <a:pt x="1322" y="780"/>
                  </a:cubicBezTo>
                  <a:cubicBezTo>
                    <a:pt x="1371" y="859"/>
                    <a:pt x="1496" y="921"/>
                    <a:pt x="1656" y="944"/>
                  </a:cubicBezTo>
                  <a:cubicBezTo>
                    <a:pt x="1433" y="971"/>
                    <a:pt x="1256" y="1020"/>
                    <a:pt x="1260" y="1051"/>
                  </a:cubicBezTo>
                  <a:cubicBezTo>
                    <a:pt x="1260" y="1051"/>
                    <a:pt x="1260" y="1051"/>
                    <a:pt x="1260" y="1051"/>
                  </a:cubicBezTo>
                  <a:cubicBezTo>
                    <a:pt x="1312" y="1144"/>
                    <a:pt x="1391" y="1237"/>
                    <a:pt x="1492" y="1322"/>
                  </a:cubicBezTo>
                  <a:cubicBezTo>
                    <a:pt x="1329" y="1285"/>
                    <a:pt x="1205" y="1246"/>
                    <a:pt x="1153" y="1215"/>
                  </a:cubicBezTo>
                  <a:cubicBezTo>
                    <a:pt x="1148" y="1342"/>
                    <a:pt x="1148" y="1469"/>
                    <a:pt x="1153" y="1594"/>
                  </a:cubicBezTo>
                  <a:cubicBezTo>
                    <a:pt x="1120" y="1497"/>
                    <a:pt x="1034" y="1390"/>
                    <a:pt x="910" y="1289"/>
                  </a:cubicBezTo>
                  <a:cubicBezTo>
                    <a:pt x="868" y="1286"/>
                    <a:pt x="825" y="1440"/>
                    <a:pt x="814" y="1633"/>
                  </a:cubicBezTo>
                  <a:cubicBezTo>
                    <a:pt x="769" y="1426"/>
                    <a:pt x="711" y="1255"/>
                    <a:pt x="684" y="1252"/>
                  </a:cubicBezTo>
                  <a:cubicBezTo>
                    <a:pt x="682" y="1251"/>
                    <a:pt x="680" y="1252"/>
                    <a:pt x="678" y="1255"/>
                  </a:cubicBezTo>
                  <a:cubicBezTo>
                    <a:pt x="517" y="1344"/>
                    <a:pt x="407" y="1454"/>
                    <a:pt x="407" y="1526"/>
                  </a:cubicBezTo>
                  <a:cubicBezTo>
                    <a:pt x="436" y="1426"/>
                    <a:pt x="459" y="1312"/>
                    <a:pt x="475" y="1187"/>
                  </a:cubicBezTo>
                  <a:cubicBezTo>
                    <a:pt x="512" y="1171"/>
                    <a:pt x="467" y="1180"/>
                    <a:pt x="373" y="1207"/>
                  </a:cubicBezTo>
                  <a:cubicBezTo>
                    <a:pt x="278" y="1233"/>
                    <a:pt x="172" y="1267"/>
                    <a:pt x="134" y="1283"/>
                  </a:cubicBezTo>
                  <a:cubicBezTo>
                    <a:pt x="116" y="1290"/>
                    <a:pt x="117" y="1292"/>
                    <a:pt x="136" y="1289"/>
                  </a:cubicBezTo>
                  <a:cubicBezTo>
                    <a:pt x="230" y="1191"/>
                    <a:pt x="300" y="1088"/>
                    <a:pt x="339" y="988"/>
                  </a:cubicBezTo>
                  <a:cubicBezTo>
                    <a:pt x="309" y="953"/>
                    <a:pt x="179" y="938"/>
                    <a:pt x="0" y="950"/>
                  </a:cubicBezTo>
                  <a:cubicBezTo>
                    <a:pt x="179" y="875"/>
                    <a:pt x="319" y="800"/>
                    <a:pt x="314" y="783"/>
                  </a:cubicBezTo>
                  <a:cubicBezTo>
                    <a:pt x="313" y="782"/>
                    <a:pt x="312" y="781"/>
                    <a:pt x="311" y="780"/>
                  </a:cubicBezTo>
                  <a:cubicBezTo>
                    <a:pt x="235" y="689"/>
                    <a:pt x="127" y="618"/>
                    <a:pt x="0" y="577"/>
                  </a:cubicBezTo>
                  <a:cubicBezTo>
                    <a:pt x="124" y="588"/>
                    <a:pt x="249" y="588"/>
                    <a:pt x="368" y="577"/>
                  </a:cubicBezTo>
                  <a:cubicBezTo>
                    <a:pt x="320" y="462"/>
                    <a:pt x="241" y="336"/>
                    <a:pt x="136" y="209"/>
                  </a:cubicBez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7" name="Freeform 153"/>
            <p:cNvSpPr>
              <a:spLocks/>
            </p:cNvSpPr>
            <p:nvPr/>
          </p:nvSpPr>
          <p:spPr bwMode="auto">
            <a:xfrm>
              <a:off x="2342" y="676"/>
              <a:ext cx="230" cy="215"/>
            </a:xfrm>
            <a:custGeom>
              <a:avLst/>
              <a:gdLst/>
              <a:ahLst/>
              <a:cxnLst>
                <a:cxn ang="0">
                  <a:pos x="0" y="441"/>
                </a:cxn>
                <a:cxn ang="0">
                  <a:pos x="475" y="0"/>
                </a:cxn>
                <a:cxn ang="0">
                  <a:pos x="949" y="441"/>
                </a:cxn>
                <a:cxn ang="0">
                  <a:pos x="949" y="441"/>
                </a:cxn>
                <a:cxn ang="0">
                  <a:pos x="475" y="882"/>
                </a:cxn>
                <a:cxn ang="0">
                  <a:pos x="0" y="441"/>
                </a:cxn>
              </a:cxnLst>
              <a:rect l="0" t="0" r="r" b="b"/>
              <a:pathLst>
                <a:path w="949" h="882">
                  <a:moveTo>
                    <a:pt x="0" y="441"/>
                  </a:moveTo>
                  <a:cubicBezTo>
                    <a:pt x="0" y="198"/>
                    <a:pt x="213" y="0"/>
                    <a:pt x="475" y="0"/>
                  </a:cubicBezTo>
                  <a:cubicBezTo>
                    <a:pt x="737" y="0"/>
                    <a:pt x="949" y="198"/>
                    <a:pt x="949" y="441"/>
                  </a:cubicBezTo>
                  <a:cubicBezTo>
                    <a:pt x="949" y="441"/>
                    <a:pt x="949" y="441"/>
                    <a:pt x="949" y="441"/>
                  </a:cubicBezTo>
                  <a:cubicBezTo>
                    <a:pt x="949" y="684"/>
                    <a:pt x="737" y="882"/>
                    <a:pt x="475" y="882"/>
                  </a:cubicBezTo>
                  <a:cubicBezTo>
                    <a:pt x="213" y="882"/>
                    <a:pt x="0" y="684"/>
                    <a:pt x="0" y="441"/>
                  </a:cubicBezTo>
                </a:path>
              </a:pathLst>
            </a:custGeom>
            <a:solidFill>
              <a:srgbClr val="FFF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8" name="Freeform 154"/>
            <p:cNvSpPr>
              <a:spLocks/>
            </p:cNvSpPr>
            <p:nvPr/>
          </p:nvSpPr>
          <p:spPr bwMode="auto">
            <a:xfrm>
              <a:off x="2342" y="676"/>
              <a:ext cx="230" cy="215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115" y="0"/>
                </a:cxn>
                <a:cxn ang="0">
                  <a:pos x="230" y="108"/>
                </a:cxn>
                <a:cxn ang="0">
                  <a:pos x="230" y="108"/>
                </a:cxn>
                <a:cxn ang="0">
                  <a:pos x="115" y="215"/>
                </a:cxn>
                <a:cxn ang="0">
                  <a:pos x="0" y="108"/>
                </a:cxn>
              </a:cxnLst>
              <a:rect l="0" t="0" r="r" b="b"/>
              <a:pathLst>
                <a:path w="230" h="215">
                  <a:moveTo>
                    <a:pt x="0" y="108"/>
                  </a:moveTo>
                  <a:cubicBezTo>
                    <a:pt x="0" y="49"/>
                    <a:pt x="51" y="0"/>
                    <a:pt x="115" y="0"/>
                  </a:cubicBezTo>
                  <a:cubicBezTo>
                    <a:pt x="178" y="0"/>
                    <a:pt x="230" y="49"/>
                    <a:pt x="230" y="108"/>
                  </a:cubicBezTo>
                  <a:cubicBezTo>
                    <a:pt x="230" y="108"/>
                    <a:pt x="230" y="108"/>
                    <a:pt x="230" y="108"/>
                  </a:cubicBezTo>
                  <a:cubicBezTo>
                    <a:pt x="230" y="167"/>
                    <a:pt x="178" y="215"/>
                    <a:pt x="115" y="215"/>
                  </a:cubicBezTo>
                  <a:cubicBezTo>
                    <a:pt x="51" y="215"/>
                    <a:pt x="0" y="167"/>
                    <a:pt x="0" y="108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79" name="Freeform 155"/>
            <p:cNvSpPr>
              <a:spLocks/>
            </p:cNvSpPr>
            <p:nvPr/>
          </p:nvSpPr>
          <p:spPr bwMode="auto">
            <a:xfrm>
              <a:off x="2093" y="711"/>
              <a:ext cx="562" cy="271"/>
            </a:xfrm>
            <a:custGeom>
              <a:avLst/>
              <a:gdLst/>
              <a:ahLst/>
              <a:cxnLst>
                <a:cxn ang="0">
                  <a:pos x="156" y="1114"/>
                </a:cxn>
                <a:cxn ang="0">
                  <a:pos x="66" y="784"/>
                </a:cxn>
                <a:cxn ang="0">
                  <a:pos x="356" y="675"/>
                </a:cxn>
                <a:cxn ang="0">
                  <a:pos x="516" y="331"/>
                </a:cxn>
                <a:cxn ang="0">
                  <a:pos x="623" y="315"/>
                </a:cxn>
                <a:cxn ang="0">
                  <a:pos x="1027" y="34"/>
                </a:cxn>
                <a:cxn ang="0">
                  <a:pos x="1288" y="248"/>
                </a:cxn>
                <a:cxn ang="0">
                  <a:pos x="1646" y="466"/>
                </a:cxn>
                <a:cxn ang="0">
                  <a:pos x="1654" y="542"/>
                </a:cxn>
                <a:cxn ang="0">
                  <a:pos x="1904" y="605"/>
                </a:cxn>
                <a:cxn ang="0">
                  <a:pos x="1921" y="753"/>
                </a:cxn>
                <a:cxn ang="0">
                  <a:pos x="2285" y="904"/>
                </a:cxn>
                <a:cxn ang="0">
                  <a:pos x="2287" y="1114"/>
                </a:cxn>
                <a:cxn ang="0">
                  <a:pos x="156" y="1114"/>
                </a:cxn>
              </a:cxnLst>
              <a:rect l="0" t="0" r="r" b="b"/>
              <a:pathLst>
                <a:path w="2314" h="1114">
                  <a:moveTo>
                    <a:pt x="156" y="1114"/>
                  </a:moveTo>
                  <a:cubicBezTo>
                    <a:pt x="41" y="1047"/>
                    <a:pt x="0" y="900"/>
                    <a:pt x="66" y="784"/>
                  </a:cubicBezTo>
                  <a:cubicBezTo>
                    <a:pt x="124" y="682"/>
                    <a:pt x="246" y="637"/>
                    <a:pt x="356" y="675"/>
                  </a:cubicBezTo>
                  <a:cubicBezTo>
                    <a:pt x="305" y="536"/>
                    <a:pt x="376" y="382"/>
                    <a:pt x="516" y="331"/>
                  </a:cubicBezTo>
                  <a:cubicBezTo>
                    <a:pt x="550" y="318"/>
                    <a:pt x="586" y="313"/>
                    <a:pt x="623" y="315"/>
                  </a:cubicBezTo>
                  <a:cubicBezTo>
                    <a:pt x="657" y="125"/>
                    <a:pt x="838" y="0"/>
                    <a:pt x="1027" y="34"/>
                  </a:cubicBezTo>
                  <a:cubicBezTo>
                    <a:pt x="1145" y="56"/>
                    <a:pt x="1244" y="137"/>
                    <a:pt x="1288" y="248"/>
                  </a:cubicBezTo>
                  <a:cubicBezTo>
                    <a:pt x="1447" y="209"/>
                    <a:pt x="1608" y="307"/>
                    <a:pt x="1646" y="466"/>
                  </a:cubicBezTo>
                  <a:cubicBezTo>
                    <a:pt x="1652" y="491"/>
                    <a:pt x="1655" y="517"/>
                    <a:pt x="1654" y="542"/>
                  </a:cubicBezTo>
                  <a:cubicBezTo>
                    <a:pt x="1741" y="491"/>
                    <a:pt x="1852" y="519"/>
                    <a:pt x="1904" y="605"/>
                  </a:cubicBezTo>
                  <a:cubicBezTo>
                    <a:pt x="1930" y="649"/>
                    <a:pt x="1937" y="703"/>
                    <a:pt x="1921" y="753"/>
                  </a:cubicBezTo>
                  <a:cubicBezTo>
                    <a:pt x="2063" y="694"/>
                    <a:pt x="2226" y="762"/>
                    <a:pt x="2285" y="904"/>
                  </a:cubicBezTo>
                  <a:cubicBezTo>
                    <a:pt x="2313" y="971"/>
                    <a:pt x="2314" y="1046"/>
                    <a:pt x="2287" y="1114"/>
                  </a:cubicBezTo>
                  <a:lnTo>
                    <a:pt x="156" y="1114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0" name="Freeform 156"/>
            <p:cNvSpPr>
              <a:spLocks/>
            </p:cNvSpPr>
            <p:nvPr/>
          </p:nvSpPr>
          <p:spPr bwMode="auto">
            <a:xfrm>
              <a:off x="2093" y="711"/>
              <a:ext cx="562" cy="271"/>
            </a:xfrm>
            <a:custGeom>
              <a:avLst/>
              <a:gdLst/>
              <a:ahLst/>
              <a:cxnLst>
                <a:cxn ang="0">
                  <a:pos x="156" y="1114"/>
                </a:cxn>
                <a:cxn ang="0">
                  <a:pos x="66" y="784"/>
                </a:cxn>
                <a:cxn ang="0">
                  <a:pos x="356" y="675"/>
                </a:cxn>
                <a:cxn ang="0">
                  <a:pos x="516" y="331"/>
                </a:cxn>
                <a:cxn ang="0">
                  <a:pos x="623" y="315"/>
                </a:cxn>
                <a:cxn ang="0">
                  <a:pos x="1027" y="34"/>
                </a:cxn>
                <a:cxn ang="0">
                  <a:pos x="1288" y="248"/>
                </a:cxn>
                <a:cxn ang="0">
                  <a:pos x="1646" y="466"/>
                </a:cxn>
                <a:cxn ang="0">
                  <a:pos x="1654" y="542"/>
                </a:cxn>
                <a:cxn ang="0">
                  <a:pos x="1904" y="605"/>
                </a:cxn>
                <a:cxn ang="0">
                  <a:pos x="1921" y="753"/>
                </a:cxn>
                <a:cxn ang="0">
                  <a:pos x="2285" y="904"/>
                </a:cxn>
                <a:cxn ang="0">
                  <a:pos x="2287" y="1114"/>
                </a:cxn>
                <a:cxn ang="0">
                  <a:pos x="156" y="1114"/>
                </a:cxn>
              </a:cxnLst>
              <a:rect l="0" t="0" r="r" b="b"/>
              <a:pathLst>
                <a:path w="2314" h="1114">
                  <a:moveTo>
                    <a:pt x="156" y="1114"/>
                  </a:moveTo>
                  <a:cubicBezTo>
                    <a:pt x="41" y="1047"/>
                    <a:pt x="0" y="900"/>
                    <a:pt x="66" y="784"/>
                  </a:cubicBezTo>
                  <a:cubicBezTo>
                    <a:pt x="124" y="682"/>
                    <a:pt x="246" y="637"/>
                    <a:pt x="356" y="675"/>
                  </a:cubicBezTo>
                  <a:cubicBezTo>
                    <a:pt x="305" y="536"/>
                    <a:pt x="376" y="382"/>
                    <a:pt x="516" y="331"/>
                  </a:cubicBezTo>
                  <a:cubicBezTo>
                    <a:pt x="550" y="318"/>
                    <a:pt x="586" y="313"/>
                    <a:pt x="623" y="315"/>
                  </a:cubicBezTo>
                  <a:cubicBezTo>
                    <a:pt x="657" y="125"/>
                    <a:pt x="838" y="0"/>
                    <a:pt x="1027" y="34"/>
                  </a:cubicBezTo>
                  <a:cubicBezTo>
                    <a:pt x="1145" y="56"/>
                    <a:pt x="1244" y="137"/>
                    <a:pt x="1288" y="248"/>
                  </a:cubicBezTo>
                  <a:cubicBezTo>
                    <a:pt x="1447" y="209"/>
                    <a:pt x="1608" y="307"/>
                    <a:pt x="1646" y="466"/>
                  </a:cubicBezTo>
                  <a:cubicBezTo>
                    <a:pt x="1652" y="491"/>
                    <a:pt x="1655" y="517"/>
                    <a:pt x="1654" y="542"/>
                  </a:cubicBezTo>
                  <a:cubicBezTo>
                    <a:pt x="1741" y="491"/>
                    <a:pt x="1852" y="519"/>
                    <a:pt x="1904" y="605"/>
                  </a:cubicBezTo>
                  <a:cubicBezTo>
                    <a:pt x="1930" y="649"/>
                    <a:pt x="1937" y="703"/>
                    <a:pt x="1921" y="753"/>
                  </a:cubicBezTo>
                  <a:cubicBezTo>
                    <a:pt x="2063" y="694"/>
                    <a:pt x="2226" y="762"/>
                    <a:pt x="2285" y="904"/>
                  </a:cubicBezTo>
                  <a:cubicBezTo>
                    <a:pt x="2313" y="971"/>
                    <a:pt x="2314" y="1046"/>
                    <a:pt x="2287" y="1114"/>
                  </a:cubicBezTo>
                  <a:lnTo>
                    <a:pt x="156" y="1114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2123" y="1020"/>
              <a:ext cx="602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SquareO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2778" y="2970"/>
              <a:ext cx="528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3" name="Freeform 159"/>
            <p:cNvSpPr>
              <a:spLocks noEditPoints="1"/>
            </p:cNvSpPr>
            <p:nvPr/>
          </p:nvSpPr>
          <p:spPr bwMode="auto">
            <a:xfrm>
              <a:off x="2784" y="3289"/>
              <a:ext cx="534" cy="227"/>
            </a:xfrm>
            <a:custGeom>
              <a:avLst/>
              <a:gdLst/>
              <a:ahLst/>
              <a:cxnLst>
                <a:cxn ang="0">
                  <a:pos x="2005" y="908"/>
                </a:cxn>
                <a:cxn ang="0">
                  <a:pos x="1889" y="931"/>
                </a:cxn>
                <a:cxn ang="0">
                  <a:pos x="1889" y="908"/>
                </a:cxn>
                <a:cxn ang="0">
                  <a:pos x="1613" y="931"/>
                </a:cxn>
                <a:cxn ang="0">
                  <a:pos x="1786" y="919"/>
                </a:cxn>
                <a:cxn ang="0">
                  <a:pos x="1486" y="919"/>
                </a:cxn>
                <a:cxn ang="0">
                  <a:pos x="1498" y="931"/>
                </a:cxn>
                <a:cxn ang="0">
                  <a:pos x="1221" y="908"/>
                </a:cxn>
                <a:cxn ang="0">
                  <a:pos x="1106" y="931"/>
                </a:cxn>
                <a:cxn ang="0">
                  <a:pos x="1106" y="908"/>
                </a:cxn>
                <a:cxn ang="0">
                  <a:pos x="829" y="931"/>
                </a:cxn>
                <a:cxn ang="0">
                  <a:pos x="1002" y="919"/>
                </a:cxn>
                <a:cxn ang="0">
                  <a:pos x="703" y="919"/>
                </a:cxn>
                <a:cxn ang="0">
                  <a:pos x="714" y="931"/>
                </a:cxn>
                <a:cxn ang="0">
                  <a:pos x="438" y="908"/>
                </a:cxn>
                <a:cxn ang="0">
                  <a:pos x="323" y="931"/>
                </a:cxn>
                <a:cxn ang="0">
                  <a:pos x="323" y="908"/>
                </a:cxn>
                <a:cxn ang="0">
                  <a:pos x="46" y="931"/>
                </a:cxn>
                <a:cxn ang="0">
                  <a:pos x="219" y="919"/>
                </a:cxn>
                <a:cxn ang="0">
                  <a:pos x="12" y="826"/>
                </a:cxn>
                <a:cxn ang="0">
                  <a:pos x="0" y="838"/>
                </a:cxn>
                <a:cxn ang="0">
                  <a:pos x="23" y="562"/>
                </a:cxn>
                <a:cxn ang="0">
                  <a:pos x="0" y="446"/>
                </a:cxn>
                <a:cxn ang="0">
                  <a:pos x="23" y="446"/>
                </a:cxn>
                <a:cxn ang="0">
                  <a:pos x="0" y="170"/>
                </a:cxn>
                <a:cxn ang="0">
                  <a:pos x="12" y="343"/>
                </a:cxn>
                <a:cxn ang="0">
                  <a:pos x="12" y="43"/>
                </a:cxn>
                <a:cxn ang="0">
                  <a:pos x="0" y="55"/>
                </a:cxn>
                <a:cxn ang="0">
                  <a:pos x="246" y="23"/>
                </a:cxn>
                <a:cxn ang="0">
                  <a:pos x="361" y="0"/>
                </a:cxn>
                <a:cxn ang="0">
                  <a:pos x="361" y="23"/>
                </a:cxn>
                <a:cxn ang="0">
                  <a:pos x="637" y="0"/>
                </a:cxn>
                <a:cxn ang="0">
                  <a:pos x="465" y="12"/>
                </a:cxn>
                <a:cxn ang="0">
                  <a:pos x="764" y="12"/>
                </a:cxn>
                <a:cxn ang="0">
                  <a:pos x="753" y="0"/>
                </a:cxn>
                <a:cxn ang="0">
                  <a:pos x="1029" y="23"/>
                </a:cxn>
                <a:cxn ang="0">
                  <a:pos x="1144" y="0"/>
                </a:cxn>
                <a:cxn ang="0">
                  <a:pos x="1144" y="23"/>
                </a:cxn>
                <a:cxn ang="0">
                  <a:pos x="1421" y="0"/>
                </a:cxn>
                <a:cxn ang="0">
                  <a:pos x="1248" y="12"/>
                </a:cxn>
                <a:cxn ang="0">
                  <a:pos x="1548" y="12"/>
                </a:cxn>
                <a:cxn ang="0">
                  <a:pos x="1536" y="0"/>
                </a:cxn>
                <a:cxn ang="0">
                  <a:pos x="1813" y="23"/>
                </a:cxn>
                <a:cxn ang="0">
                  <a:pos x="1928" y="0"/>
                </a:cxn>
                <a:cxn ang="0">
                  <a:pos x="1928" y="23"/>
                </a:cxn>
                <a:cxn ang="0">
                  <a:pos x="2189" y="0"/>
                </a:cxn>
                <a:cxn ang="0">
                  <a:pos x="2177" y="27"/>
                </a:cxn>
                <a:cxn ang="0">
                  <a:pos x="2031" y="12"/>
                </a:cxn>
                <a:cxn ang="0">
                  <a:pos x="2189" y="154"/>
                </a:cxn>
                <a:cxn ang="0">
                  <a:pos x="2200" y="143"/>
                </a:cxn>
                <a:cxn ang="0">
                  <a:pos x="2177" y="419"/>
                </a:cxn>
                <a:cxn ang="0">
                  <a:pos x="2200" y="534"/>
                </a:cxn>
                <a:cxn ang="0">
                  <a:pos x="2177" y="534"/>
                </a:cxn>
                <a:cxn ang="0">
                  <a:pos x="2200" y="811"/>
                </a:cxn>
                <a:cxn ang="0">
                  <a:pos x="2189" y="638"/>
                </a:cxn>
              </a:cxnLst>
              <a:rect l="0" t="0" r="r" b="b"/>
              <a:pathLst>
                <a:path w="2200" h="931">
                  <a:moveTo>
                    <a:pt x="2166" y="931"/>
                  </a:moveTo>
                  <a:lnTo>
                    <a:pt x="2005" y="931"/>
                  </a:lnTo>
                  <a:cubicBezTo>
                    <a:pt x="1998" y="931"/>
                    <a:pt x="1993" y="925"/>
                    <a:pt x="1993" y="919"/>
                  </a:cubicBezTo>
                  <a:cubicBezTo>
                    <a:pt x="1993" y="913"/>
                    <a:pt x="1998" y="908"/>
                    <a:pt x="2005" y="908"/>
                  </a:cubicBezTo>
                  <a:lnTo>
                    <a:pt x="2166" y="908"/>
                  </a:lnTo>
                  <a:cubicBezTo>
                    <a:pt x="2172" y="908"/>
                    <a:pt x="2177" y="913"/>
                    <a:pt x="2177" y="919"/>
                  </a:cubicBezTo>
                  <a:cubicBezTo>
                    <a:pt x="2177" y="925"/>
                    <a:pt x="2172" y="931"/>
                    <a:pt x="2166" y="931"/>
                  </a:cubicBezTo>
                  <a:close/>
                  <a:moveTo>
                    <a:pt x="1889" y="931"/>
                  </a:moveTo>
                  <a:lnTo>
                    <a:pt x="1889" y="931"/>
                  </a:lnTo>
                  <a:cubicBezTo>
                    <a:pt x="1883" y="931"/>
                    <a:pt x="1878" y="925"/>
                    <a:pt x="1878" y="919"/>
                  </a:cubicBezTo>
                  <a:cubicBezTo>
                    <a:pt x="1878" y="913"/>
                    <a:pt x="1883" y="908"/>
                    <a:pt x="1889" y="908"/>
                  </a:cubicBezTo>
                  <a:lnTo>
                    <a:pt x="1889" y="908"/>
                  </a:lnTo>
                  <a:cubicBezTo>
                    <a:pt x="1896" y="908"/>
                    <a:pt x="1901" y="913"/>
                    <a:pt x="1901" y="919"/>
                  </a:cubicBezTo>
                  <a:cubicBezTo>
                    <a:pt x="1901" y="925"/>
                    <a:pt x="1896" y="931"/>
                    <a:pt x="1889" y="931"/>
                  </a:cubicBezTo>
                  <a:close/>
                  <a:moveTo>
                    <a:pt x="1774" y="931"/>
                  </a:moveTo>
                  <a:lnTo>
                    <a:pt x="1613" y="931"/>
                  </a:lnTo>
                  <a:cubicBezTo>
                    <a:pt x="1606" y="931"/>
                    <a:pt x="1601" y="925"/>
                    <a:pt x="1601" y="919"/>
                  </a:cubicBezTo>
                  <a:cubicBezTo>
                    <a:pt x="1601" y="913"/>
                    <a:pt x="1606" y="908"/>
                    <a:pt x="1613" y="908"/>
                  </a:cubicBezTo>
                  <a:lnTo>
                    <a:pt x="1774" y="908"/>
                  </a:lnTo>
                  <a:cubicBezTo>
                    <a:pt x="1780" y="908"/>
                    <a:pt x="1786" y="913"/>
                    <a:pt x="1786" y="919"/>
                  </a:cubicBezTo>
                  <a:cubicBezTo>
                    <a:pt x="1786" y="925"/>
                    <a:pt x="1780" y="931"/>
                    <a:pt x="1774" y="931"/>
                  </a:cubicBezTo>
                  <a:close/>
                  <a:moveTo>
                    <a:pt x="1498" y="931"/>
                  </a:moveTo>
                  <a:lnTo>
                    <a:pt x="1498" y="931"/>
                  </a:lnTo>
                  <a:cubicBezTo>
                    <a:pt x="1491" y="931"/>
                    <a:pt x="1486" y="925"/>
                    <a:pt x="1486" y="919"/>
                  </a:cubicBezTo>
                  <a:cubicBezTo>
                    <a:pt x="1486" y="913"/>
                    <a:pt x="1491" y="908"/>
                    <a:pt x="1498" y="908"/>
                  </a:cubicBezTo>
                  <a:lnTo>
                    <a:pt x="1498" y="908"/>
                  </a:lnTo>
                  <a:cubicBezTo>
                    <a:pt x="1504" y="908"/>
                    <a:pt x="1509" y="913"/>
                    <a:pt x="1509" y="919"/>
                  </a:cubicBezTo>
                  <a:cubicBezTo>
                    <a:pt x="1509" y="925"/>
                    <a:pt x="1504" y="931"/>
                    <a:pt x="1498" y="931"/>
                  </a:cubicBezTo>
                  <a:close/>
                  <a:moveTo>
                    <a:pt x="1382" y="931"/>
                  </a:moveTo>
                  <a:lnTo>
                    <a:pt x="1221" y="931"/>
                  </a:lnTo>
                  <a:cubicBezTo>
                    <a:pt x="1215" y="931"/>
                    <a:pt x="1210" y="925"/>
                    <a:pt x="1210" y="919"/>
                  </a:cubicBezTo>
                  <a:cubicBezTo>
                    <a:pt x="1210" y="913"/>
                    <a:pt x="1215" y="908"/>
                    <a:pt x="1221" y="908"/>
                  </a:cubicBezTo>
                  <a:lnTo>
                    <a:pt x="1382" y="908"/>
                  </a:lnTo>
                  <a:cubicBezTo>
                    <a:pt x="1389" y="908"/>
                    <a:pt x="1394" y="913"/>
                    <a:pt x="1394" y="919"/>
                  </a:cubicBezTo>
                  <a:cubicBezTo>
                    <a:pt x="1394" y="925"/>
                    <a:pt x="1389" y="931"/>
                    <a:pt x="1382" y="931"/>
                  </a:cubicBezTo>
                  <a:close/>
                  <a:moveTo>
                    <a:pt x="1106" y="931"/>
                  </a:moveTo>
                  <a:lnTo>
                    <a:pt x="1106" y="931"/>
                  </a:lnTo>
                  <a:cubicBezTo>
                    <a:pt x="1100" y="931"/>
                    <a:pt x="1094" y="925"/>
                    <a:pt x="1094" y="919"/>
                  </a:cubicBezTo>
                  <a:cubicBezTo>
                    <a:pt x="1094" y="913"/>
                    <a:pt x="1100" y="908"/>
                    <a:pt x="1106" y="908"/>
                  </a:cubicBezTo>
                  <a:lnTo>
                    <a:pt x="1106" y="908"/>
                  </a:lnTo>
                  <a:cubicBezTo>
                    <a:pt x="1112" y="908"/>
                    <a:pt x="1117" y="913"/>
                    <a:pt x="1117" y="919"/>
                  </a:cubicBezTo>
                  <a:cubicBezTo>
                    <a:pt x="1117" y="925"/>
                    <a:pt x="1112" y="931"/>
                    <a:pt x="1106" y="931"/>
                  </a:cubicBezTo>
                  <a:close/>
                  <a:moveTo>
                    <a:pt x="991" y="931"/>
                  </a:moveTo>
                  <a:lnTo>
                    <a:pt x="829" y="931"/>
                  </a:lnTo>
                  <a:cubicBezTo>
                    <a:pt x="823" y="931"/>
                    <a:pt x="818" y="925"/>
                    <a:pt x="818" y="919"/>
                  </a:cubicBezTo>
                  <a:cubicBezTo>
                    <a:pt x="818" y="913"/>
                    <a:pt x="823" y="908"/>
                    <a:pt x="829" y="908"/>
                  </a:cubicBezTo>
                  <a:lnTo>
                    <a:pt x="991" y="908"/>
                  </a:lnTo>
                  <a:cubicBezTo>
                    <a:pt x="997" y="908"/>
                    <a:pt x="1002" y="913"/>
                    <a:pt x="1002" y="919"/>
                  </a:cubicBezTo>
                  <a:cubicBezTo>
                    <a:pt x="1002" y="925"/>
                    <a:pt x="997" y="931"/>
                    <a:pt x="991" y="931"/>
                  </a:cubicBezTo>
                  <a:close/>
                  <a:moveTo>
                    <a:pt x="714" y="931"/>
                  </a:moveTo>
                  <a:lnTo>
                    <a:pt x="714" y="931"/>
                  </a:lnTo>
                  <a:cubicBezTo>
                    <a:pt x="708" y="931"/>
                    <a:pt x="703" y="925"/>
                    <a:pt x="703" y="919"/>
                  </a:cubicBezTo>
                  <a:cubicBezTo>
                    <a:pt x="703" y="913"/>
                    <a:pt x="708" y="908"/>
                    <a:pt x="714" y="908"/>
                  </a:cubicBezTo>
                  <a:lnTo>
                    <a:pt x="714" y="908"/>
                  </a:lnTo>
                  <a:cubicBezTo>
                    <a:pt x="721" y="908"/>
                    <a:pt x="726" y="913"/>
                    <a:pt x="726" y="919"/>
                  </a:cubicBezTo>
                  <a:cubicBezTo>
                    <a:pt x="726" y="925"/>
                    <a:pt x="721" y="931"/>
                    <a:pt x="714" y="931"/>
                  </a:cubicBezTo>
                  <a:close/>
                  <a:moveTo>
                    <a:pt x="599" y="931"/>
                  </a:moveTo>
                  <a:lnTo>
                    <a:pt x="438" y="931"/>
                  </a:lnTo>
                  <a:cubicBezTo>
                    <a:pt x="431" y="931"/>
                    <a:pt x="426" y="925"/>
                    <a:pt x="426" y="919"/>
                  </a:cubicBezTo>
                  <a:cubicBezTo>
                    <a:pt x="426" y="913"/>
                    <a:pt x="431" y="908"/>
                    <a:pt x="438" y="908"/>
                  </a:cubicBezTo>
                  <a:lnTo>
                    <a:pt x="599" y="908"/>
                  </a:lnTo>
                  <a:cubicBezTo>
                    <a:pt x="605" y="908"/>
                    <a:pt x="611" y="913"/>
                    <a:pt x="611" y="919"/>
                  </a:cubicBezTo>
                  <a:cubicBezTo>
                    <a:pt x="611" y="925"/>
                    <a:pt x="605" y="931"/>
                    <a:pt x="599" y="931"/>
                  </a:cubicBezTo>
                  <a:close/>
                  <a:moveTo>
                    <a:pt x="323" y="931"/>
                  </a:moveTo>
                  <a:lnTo>
                    <a:pt x="323" y="931"/>
                  </a:lnTo>
                  <a:cubicBezTo>
                    <a:pt x="316" y="931"/>
                    <a:pt x="311" y="925"/>
                    <a:pt x="311" y="919"/>
                  </a:cubicBezTo>
                  <a:cubicBezTo>
                    <a:pt x="311" y="913"/>
                    <a:pt x="316" y="908"/>
                    <a:pt x="323" y="908"/>
                  </a:cubicBezTo>
                  <a:lnTo>
                    <a:pt x="323" y="908"/>
                  </a:lnTo>
                  <a:cubicBezTo>
                    <a:pt x="329" y="908"/>
                    <a:pt x="334" y="913"/>
                    <a:pt x="334" y="919"/>
                  </a:cubicBezTo>
                  <a:cubicBezTo>
                    <a:pt x="334" y="925"/>
                    <a:pt x="329" y="931"/>
                    <a:pt x="323" y="931"/>
                  </a:cubicBezTo>
                  <a:close/>
                  <a:moveTo>
                    <a:pt x="207" y="931"/>
                  </a:moveTo>
                  <a:lnTo>
                    <a:pt x="46" y="931"/>
                  </a:lnTo>
                  <a:cubicBezTo>
                    <a:pt x="40" y="931"/>
                    <a:pt x="35" y="925"/>
                    <a:pt x="35" y="919"/>
                  </a:cubicBezTo>
                  <a:cubicBezTo>
                    <a:pt x="35" y="913"/>
                    <a:pt x="40" y="908"/>
                    <a:pt x="46" y="908"/>
                  </a:cubicBezTo>
                  <a:lnTo>
                    <a:pt x="207" y="908"/>
                  </a:lnTo>
                  <a:cubicBezTo>
                    <a:pt x="214" y="908"/>
                    <a:pt x="219" y="913"/>
                    <a:pt x="219" y="919"/>
                  </a:cubicBezTo>
                  <a:cubicBezTo>
                    <a:pt x="219" y="925"/>
                    <a:pt x="214" y="931"/>
                    <a:pt x="207" y="931"/>
                  </a:cubicBezTo>
                  <a:close/>
                  <a:moveTo>
                    <a:pt x="0" y="838"/>
                  </a:moveTo>
                  <a:lnTo>
                    <a:pt x="0" y="838"/>
                  </a:lnTo>
                  <a:cubicBezTo>
                    <a:pt x="0" y="832"/>
                    <a:pt x="6" y="826"/>
                    <a:pt x="12" y="826"/>
                  </a:cubicBezTo>
                  <a:cubicBezTo>
                    <a:pt x="18" y="826"/>
                    <a:pt x="23" y="832"/>
                    <a:pt x="23" y="838"/>
                  </a:cubicBezTo>
                  <a:lnTo>
                    <a:pt x="23" y="838"/>
                  </a:lnTo>
                  <a:cubicBezTo>
                    <a:pt x="23" y="844"/>
                    <a:pt x="18" y="850"/>
                    <a:pt x="12" y="850"/>
                  </a:cubicBezTo>
                  <a:cubicBezTo>
                    <a:pt x="6" y="850"/>
                    <a:pt x="0" y="844"/>
                    <a:pt x="0" y="838"/>
                  </a:cubicBezTo>
                  <a:close/>
                  <a:moveTo>
                    <a:pt x="0" y="723"/>
                  </a:moveTo>
                  <a:lnTo>
                    <a:pt x="0" y="562"/>
                  </a:lnTo>
                  <a:cubicBezTo>
                    <a:pt x="0" y="555"/>
                    <a:pt x="6" y="550"/>
                    <a:pt x="12" y="550"/>
                  </a:cubicBezTo>
                  <a:cubicBezTo>
                    <a:pt x="18" y="550"/>
                    <a:pt x="23" y="555"/>
                    <a:pt x="23" y="562"/>
                  </a:cubicBezTo>
                  <a:lnTo>
                    <a:pt x="23" y="723"/>
                  </a:lnTo>
                  <a:cubicBezTo>
                    <a:pt x="23" y="729"/>
                    <a:pt x="18" y="734"/>
                    <a:pt x="12" y="734"/>
                  </a:cubicBezTo>
                  <a:cubicBezTo>
                    <a:pt x="6" y="734"/>
                    <a:pt x="0" y="729"/>
                    <a:pt x="0" y="723"/>
                  </a:cubicBezTo>
                  <a:close/>
                  <a:moveTo>
                    <a:pt x="0" y="446"/>
                  </a:moveTo>
                  <a:lnTo>
                    <a:pt x="0" y="446"/>
                  </a:lnTo>
                  <a:cubicBezTo>
                    <a:pt x="0" y="440"/>
                    <a:pt x="6" y="435"/>
                    <a:pt x="12" y="435"/>
                  </a:cubicBezTo>
                  <a:cubicBezTo>
                    <a:pt x="18" y="435"/>
                    <a:pt x="23" y="440"/>
                    <a:pt x="23" y="446"/>
                  </a:cubicBezTo>
                  <a:lnTo>
                    <a:pt x="23" y="446"/>
                  </a:lnTo>
                  <a:cubicBezTo>
                    <a:pt x="23" y="453"/>
                    <a:pt x="18" y="458"/>
                    <a:pt x="12" y="458"/>
                  </a:cubicBezTo>
                  <a:cubicBezTo>
                    <a:pt x="6" y="458"/>
                    <a:pt x="0" y="453"/>
                    <a:pt x="0" y="446"/>
                  </a:cubicBezTo>
                  <a:close/>
                  <a:moveTo>
                    <a:pt x="0" y="331"/>
                  </a:moveTo>
                  <a:lnTo>
                    <a:pt x="0" y="170"/>
                  </a:lnTo>
                  <a:cubicBezTo>
                    <a:pt x="0" y="163"/>
                    <a:pt x="6" y="158"/>
                    <a:pt x="12" y="158"/>
                  </a:cubicBezTo>
                  <a:cubicBezTo>
                    <a:pt x="18" y="158"/>
                    <a:pt x="23" y="163"/>
                    <a:pt x="23" y="170"/>
                  </a:cubicBezTo>
                  <a:lnTo>
                    <a:pt x="23" y="331"/>
                  </a:lnTo>
                  <a:cubicBezTo>
                    <a:pt x="23" y="337"/>
                    <a:pt x="18" y="343"/>
                    <a:pt x="12" y="343"/>
                  </a:cubicBezTo>
                  <a:cubicBezTo>
                    <a:pt x="6" y="343"/>
                    <a:pt x="0" y="337"/>
                    <a:pt x="0" y="331"/>
                  </a:cubicBezTo>
                  <a:close/>
                  <a:moveTo>
                    <a:pt x="0" y="55"/>
                  </a:moveTo>
                  <a:lnTo>
                    <a:pt x="0" y="55"/>
                  </a:lnTo>
                  <a:cubicBezTo>
                    <a:pt x="0" y="48"/>
                    <a:pt x="6" y="43"/>
                    <a:pt x="12" y="43"/>
                  </a:cubicBezTo>
                  <a:cubicBezTo>
                    <a:pt x="18" y="43"/>
                    <a:pt x="23" y="48"/>
                    <a:pt x="23" y="55"/>
                  </a:cubicBezTo>
                  <a:lnTo>
                    <a:pt x="23" y="55"/>
                  </a:lnTo>
                  <a:cubicBezTo>
                    <a:pt x="23" y="61"/>
                    <a:pt x="18" y="66"/>
                    <a:pt x="12" y="66"/>
                  </a:cubicBezTo>
                  <a:cubicBezTo>
                    <a:pt x="6" y="66"/>
                    <a:pt x="0" y="61"/>
                    <a:pt x="0" y="55"/>
                  </a:cubicBezTo>
                  <a:close/>
                  <a:moveTo>
                    <a:pt x="84" y="0"/>
                  </a:moveTo>
                  <a:lnTo>
                    <a:pt x="246" y="0"/>
                  </a:lnTo>
                  <a:cubicBezTo>
                    <a:pt x="252" y="0"/>
                    <a:pt x="257" y="6"/>
                    <a:pt x="257" y="12"/>
                  </a:cubicBezTo>
                  <a:cubicBezTo>
                    <a:pt x="257" y="18"/>
                    <a:pt x="252" y="23"/>
                    <a:pt x="246" y="23"/>
                  </a:cubicBezTo>
                  <a:lnTo>
                    <a:pt x="84" y="23"/>
                  </a:lnTo>
                  <a:cubicBezTo>
                    <a:pt x="78" y="23"/>
                    <a:pt x="73" y="18"/>
                    <a:pt x="73" y="12"/>
                  </a:cubicBezTo>
                  <a:cubicBezTo>
                    <a:pt x="73" y="6"/>
                    <a:pt x="78" y="0"/>
                    <a:pt x="84" y="0"/>
                  </a:cubicBezTo>
                  <a:close/>
                  <a:moveTo>
                    <a:pt x="361" y="0"/>
                  </a:moveTo>
                  <a:lnTo>
                    <a:pt x="361" y="0"/>
                  </a:lnTo>
                  <a:cubicBezTo>
                    <a:pt x="367" y="0"/>
                    <a:pt x="372" y="6"/>
                    <a:pt x="372" y="12"/>
                  </a:cubicBezTo>
                  <a:cubicBezTo>
                    <a:pt x="372" y="18"/>
                    <a:pt x="367" y="23"/>
                    <a:pt x="361" y="23"/>
                  </a:cubicBezTo>
                  <a:lnTo>
                    <a:pt x="361" y="23"/>
                  </a:lnTo>
                  <a:cubicBezTo>
                    <a:pt x="355" y="23"/>
                    <a:pt x="349" y="18"/>
                    <a:pt x="349" y="12"/>
                  </a:cubicBezTo>
                  <a:cubicBezTo>
                    <a:pt x="349" y="6"/>
                    <a:pt x="355" y="0"/>
                    <a:pt x="361" y="0"/>
                  </a:cubicBezTo>
                  <a:close/>
                  <a:moveTo>
                    <a:pt x="476" y="0"/>
                  </a:moveTo>
                  <a:lnTo>
                    <a:pt x="637" y="0"/>
                  </a:lnTo>
                  <a:cubicBezTo>
                    <a:pt x="644" y="0"/>
                    <a:pt x="649" y="6"/>
                    <a:pt x="649" y="12"/>
                  </a:cubicBezTo>
                  <a:cubicBezTo>
                    <a:pt x="649" y="18"/>
                    <a:pt x="644" y="23"/>
                    <a:pt x="637" y="23"/>
                  </a:cubicBezTo>
                  <a:lnTo>
                    <a:pt x="476" y="23"/>
                  </a:lnTo>
                  <a:cubicBezTo>
                    <a:pt x="470" y="23"/>
                    <a:pt x="465" y="18"/>
                    <a:pt x="465" y="12"/>
                  </a:cubicBezTo>
                  <a:cubicBezTo>
                    <a:pt x="465" y="6"/>
                    <a:pt x="470" y="0"/>
                    <a:pt x="476" y="0"/>
                  </a:cubicBezTo>
                  <a:close/>
                  <a:moveTo>
                    <a:pt x="753" y="0"/>
                  </a:moveTo>
                  <a:lnTo>
                    <a:pt x="753" y="0"/>
                  </a:lnTo>
                  <a:cubicBezTo>
                    <a:pt x="759" y="0"/>
                    <a:pt x="764" y="6"/>
                    <a:pt x="764" y="12"/>
                  </a:cubicBezTo>
                  <a:cubicBezTo>
                    <a:pt x="764" y="18"/>
                    <a:pt x="759" y="23"/>
                    <a:pt x="753" y="23"/>
                  </a:cubicBezTo>
                  <a:lnTo>
                    <a:pt x="753" y="23"/>
                  </a:lnTo>
                  <a:cubicBezTo>
                    <a:pt x="746" y="23"/>
                    <a:pt x="741" y="18"/>
                    <a:pt x="741" y="12"/>
                  </a:cubicBezTo>
                  <a:cubicBezTo>
                    <a:pt x="741" y="6"/>
                    <a:pt x="746" y="0"/>
                    <a:pt x="753" y="0"/>
                  </a:cubicBezTo>
                  <a:close/>
                  <a:moveTo>
                    <a:pt x="868" y="0"/>
                  </a:moveTo>
                  <a:lnTo>
                    <a:pt x="1029" y="0"/>
                  </a:lnTo>
                  <a:cubicBezTo>
                    <a:pt x="1035" y="0"/>
                    <a:pt x="1041" y="6"/>
                    <a:pt x="1041" y="12"/>
                  </a:cubicBezTo>
                  <a:cubicBezTo>
                    <a:pt x="1041" y="18"/>
                    <a:pt x="1035" y="23"/>
                    <a:pt x="1029" y="23"/>
                  </a:cubicBezTo>
                  <a:lnTo>
                    <a:pt x="868" y="23"/>
                  </a:lnTo>
                  <a:cubicBezTo>
                    <a:pt x="861" y="23"/>
                    <a:pt x="856" y="18"/>
                    <a:pt x="856" y="12"/>
                  </a:cubicBezTo>
                  <a:cubicBezTo>
                    <a:pt x="856" y="6"/>
                    <a:pt x="861" y="0"/>
                    <a:pt x="868" y="0"/>
                  </a:cubicBezTo>
                  <a:close/>
                  <a:moveTo>
                    <a:pt x="1144" y="0"/>
                  </a:moveTo>
                  <a:lnTo>
                    <a:pt x="1144" y="0"/>
                  </a:lnTo>
                  <a:cubicBezTo>
                    <a:pt x="1151" y="0"/>
                    <a:pt x="1156" y="6"/>
                    <a:pt x="1156" y="12"/>
                  </a:cubicBezTo>
                  <a:cubicBezTo>
                    <a:pt x="1156" y="18"/>
                    <a:pt x="1151" y="23"/>
                    <a:pt x="1144" y="23"/>
                  </a:cubicBezTo>
                  <a:lnTo>
                    <a:pt x="1144" y="23"/>
                  </a:lnTo>
                  <a:cubicBezTo>
                    <a:pt x="1138" y="23"/>
                    <a:pt x="1133" y="18"/>
                    <a:pt x="1133" y="12"/>
                  </a:cubicBezTo>
                  <a:cubicBezTo>
                    <a:pt x="1133" y="6"/>
                    <a:pt x="1138" y="0"/>
                    <a:pt x="1144" y="0"/>
                  </a:cubicBezTo>
                  <a:close/>
                  <a:moveTo>
                    <a:pt x="1260" y="0"/>
                  </a:moveTo>
                  <a:lnTo>
                    <a:pt x="1421" y="0"/>
                  </a:lnTo>
                  <a:cubicBezTo>
                    <a:pt x="1427" y="0"/>
                    <a:pt x="1432" y="6"/>
                    <a:pt x="1432" y="12"/>
                  </a:cubicBezTo>
                  <a:cubicBezTo>
                    <a:pt x="1432" y="18"/>
                    <a:pt x="1427" y="23"/>
                    <a:pt x="1421" y="23"/>
                  </a:cubicBezTo>
                  <a:lnTo>
                    <a:pt x="1260" y="23"/>
                  </a:lnTo>
                  <a:cubicBezTo>
                    <a:pt x="1253" y="23"/>
                    <a:pt x="1248" y="18"/>
                    <a:pt x="1248" y="12"/>
                  </a:cubicBezTo>
                  <a:cubicBezTo>
                    <a:pt x="1248" y="6"/>
                    <a:pt x="1253" y="0"/>
                    <a:pt x="1260" y="0"/>
                  </a:cubicBezTo>
                  <a:close/>
                  <a:moveTo>
                    <a:pt x="1536" y="0"/>
                  </a:moveTo>
                  <a:lnTo>
                    <a:pt x="1536" y="0"/>
                  </a:lnTo>
                  <a:cubicBezTo>
                    <a:pt x="1542" y="0"/>
                    <a:pt x="1548" y="6"/>
                    <a:pt x="1548" y="12"/>
                  </a:cubicBezTo>
                  <a:cubicBezTo>
                    <a:pt x="1548" y="18"/>
                    <a:pt x="1542" y="23"/>
                    <a:pt x="1536" y="23"/>
                  </a:cubicBezTo>
                  <a:lnTo>
                    <a:pt x="1536" y="23"/>
                  </a:lnTo>
                  <a:cubicBezTo>
                    <a:pt x="1530" y="23"/>
                    <a:pt x="1525" y="18"/>
                    <a:pt x="1525" y="12"/>
                  </a:cubicBezTo>
                  <a:cubicBezTo>
                    <a:pt x="1525" y="6"/>
                    <a:pt x="1530" y="0"/>
                    <a:pt x="1536" y="0"/>
                  </a:cubicBezTo>
                  <a:close/>
                  <a:moveTo>
                    <a:pt x="1651" y="0"/>
                  </a:moveTo>
                  <a:lnTo>
                    <a:pt x="1813" y="0"/>
                  </a:lnTo>
                  <a:cubicBezTo>
                    <a:pt x="1819" y="0"/>
                    <a:pt x="1824" y="6"/>
                    <a:pt x="1824" y="12"/>
                  </a:cubicBezTo>
                  <a:cubicBezTo>
                    <a:pt x="1824" y="18"/>
                    <a:pt x="1819" y="23"/>
                    <a:pt x="1813" y="23"/>
                  </a:cubicBezTo>
                  <a:lnTo>
                    <a:pt x="1651" y="23"/>
                  </a:lnTo>
                  <a:cubicBezTo>
                    <a:pt x="1645" y="23"/>
                    <a:pt x="1640" y="18"/>
                    <a:pt x="1640" y="12"/>
                  </a:cubicBezTo>
                  <a:cubicBezTo>
                    <a:pt x="1640" y="6"/>
                    <a:pt x="1645" y="0"/>
                    <a:pt x="1651" y="0"/>
                  </a:cubicBezTo>
                  <a:close/>
                  <a:moveTo>
                    <a:pt x="1928" y="0"/>
                  </a:moveTo>
                  <a:lnTo>
                    <a:pt x="1928" y="0"/>
                  </a:lnTo>
                  <a:cubicBezTo>
                    <a:pt x="1934" y="0"/>
                    <a:pt x="1939" y="6"/>
                    <a:pt x="1939" y="12"/>
                  </a:cubicBezTo>
                  <a:cubicBezTo>
                    <a:pt x="1939" y="18"/>
                    <a:pt x="1934" y="23"/>
                    <a:pt x="1928" y="23"/>
                  </a:cubicBezTo>
                  <a:lnTo>
                    <a:pt x="1928" y="23"/>
                  </a:lnTo>
                  <a:cubicBezTo>
                    <a:pt x="1921" y="23"/>
                    <a:pt x="1916" y="18"/>
                    <a:pt x="1916" y="12"/>
                  </a:cubicBezTo>
                  <a:cubicBezTo>
                    <a:pt x="1916" y="6"/>
                    <a:pt x="1921" y="0"/>
                    <a:pt x="1928" y="0"/>
                  </a:cubicBezTo>
                  <a:close/>
                  <a:moveTo>
                    <a:pt x="2043" y="0"/>
                  </a:moveTo>
                  <a:lnTo>
                    <a:pt x="2189" y="0"/>
                  </a:lnTo>
                  <a:cubicBezTo>
                    <a:pt x="2195" y="0"/>
                    <a:pt x="2200" y="6"/>
                    <a:pt x="2200" y="12"/>
                  </a:cubicBezTo>
                  <a:lnTo>
                    <a:pt x="2200" y="27"/>
                  </a:lnTo>
                  <a:cubicBezTo>
                    <a:pt x="2200" y="34"/>
                    <a:pt x="2195" y="39"/>
                    <a:pt x="2189" y="39"/>
                  </a:cubicBezTo>
                  <a:cubicBezTo>
                    <a:pt x="2183" y="39"/>
                    <a:pt x="2177" y="34"/>
                    <a:pt x="2177" y="27"/>
                  </a:cubicBezTo>
                  <a:lnTo>
                    <a:pt x="2177" y="12"/>
                  </a:lnTo>
                  <a:lnTo>
                    <a:pt x="2189" y="23"/>
                  </a:lnTo>
                  <a:lnTo>
                    <a:pt x="2043" y="23"/>
                  </a:lnTo>
                  <a:cubicBezTo>
                    <a:pt x="2037" y="23"/>
                    <a:pt x="2031" y="18"/>
                    <a:pt x="2031" y="12"/>
                  </a:cubicBezTo>
                  <a:cubicBezTo>
                    <a:pt x="2031" y="6"/>
                    <a:pt x="2037" y="0"/>
                    <a:pt x="2043" y="0"/>
                  </a:cubicBezTo>
                  <a:close/>
                  <a:moveTo>
                    <a:pt x="2200" y="143"/>
                  </a:moveTo>
                  <a:lnTo>
                    <a:pt x="2200" y="143"/>
                  </a:lnTo>
                  <a:cubicBezTo>
                    <a:pt x="2200" y="149"/>
                    <a:pt x="2195" y="154"/>
                    <a:pt x="2189" y="154"/>
                  </a:cubicBezTo>
                  <a:cubicBezTo>
                    <a:pt x="2183" y="154"/>
                    <a:pt x="2177" y="149"/>
                    <a:pt x="2177" y="143"/>
                  </a:cubicBezTo>
                  <a:lnTo>
                    <a:pt x="2177" y="143"/>
                  </a:lnTo>
                  <a:cubicBezTo>
                    <a:pt x="2177" y="136"/>
                    <a:pt x="2183" y="131"/>
                    <a:pt x="2189" y="131"/>
                  </a:cubicBezTo>
                  <a:cubicBezTo>
                    <a:pt x="2195" y="131"/>
                    <a:pt x="2200" y="136"/>
                    <a:pt x="2200" y="143"/>
                  </a:cubicBezTo>
                  <a:close/>
                  <a:moveTo>
                    <a:pt x="2200" y="258"/>
                  </a:moveTo>
                  <a:lnTo>
                    <a:pt x="2200" y="419"/>
                  </a:lnTo>
                  <a:cubicBezTo>
                    <a:pt x="2200" y="425"/>
                    <a:pt x="2195" y="431"/>
                    <a:pt x="2189" y="431"/>
                  </a:cubicBezTo>
                  <a:cubicBezTo>
                    <a:pt x="2183" y="431"/>
                    <a:pt x="2177" y="425"/>
                    <a:pt x="2177" y="419"/>
                  </a:cubicBezTo>
                  <a:lnTo>
                    <a:pt x="2177" y="258"/>
                  </a:lnTo>
                  <a:cubicBezTo>
                    <a:pt x="2177" y="251"/>
                    <a:pt x="2183" y="246"/>
                    <a:pt x="2189" y="246"/>
                  </a:cubicBezTo>
                  <a:cubicBezTo>
                    <a:pt x="2195" y="246"/>
                    <a:pt x="2200" y="251"/>
                    <a:pt x="2200" y="258"/>
                  </a:cubicBezTo>
                  <a:close/>
                  <a:moveTo>
                    <a:pt x="2200" y="534"/>
                  </a:moveTo>
                  <a:lnTo>
                    <a:pt x="2200" y="534"/>
                  </a:lnTo>
                  <a:cubicBezTo>
                    <a:pt x="2200" y="541"/>
                    <a:pt x="2195" y="546"/>
                    <a:pt x="2189" y="546"/>
                  </a:cubicBezTo>
                  <a:cubicBezTo>
                    <a:pt x="2183" y="546"/>
                    <a:pt x="2177" y="541"/>
                    <a:pt x="2177" y="534"/>
                  </a:cubicBezTo>
                  <a:lnTo>
                    <a:pt x="2177" y="534"/>
                  </a:lnTo>
                  <a:cubicBezTo>
                    <a:pt x="2177" y="528"/>
                    <a:pt x="2183" y="523"/>
                    <a:pt x="2189" y="523"/>
                  </a:cubicBezTo>
                  <a:cubicBezTo>
                    <a:pt x="2195" y="523"/>
                    <a:pt x="2200" y="528"/>
                    <a:pt x="2200" y="534"/>
                  </a:cubicBezTo>
                  <a:close/>
                  <a:moveTo>
                    <a:pt x="2200" y="649"/>
                  </a:moveTo>
                  <a:lnTo>
                    <a:pt x="2200" y="811"/>
                  </a:lnTo>
                  <a:cubicBezTo>
                    <a:pt x="2200" y="817"/>
                    <a:pt x="2195" y="822"/>
                    <a:pt x="2189" y="822"/>
                  </a:cubicBezTo>
                  <a:cubicBezTo>
                    <a:pt x="2183" y="822"/>
                    <a:pt x="2177" y="817"/>
                    <a:pt x="2177" y="811"/>
                  </a:cubicBezTo>
                  <a:lnTo>
                    <a:pt x="2177" y="649"/>
                  </a:lnTo>
                  <a:cubicBezTo>
                    <a:pt x="2177" y="643"/>
                    <a:pt x="2183" y="638"/>
                    <a:pt x="2189" y="638"/>
                  </a:cubicBezTo>
                  <a:cubicBezTo>
                    <a:pt x="2195" y="638"/>
                    <a:pt x="2200" y="643"/>
                    <a:pt x="2200" y="64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2844" y="3344"/>
              <a:ext cx="470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Klubbregistret 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2839" y="3430"/>
              <a:ext cx="443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Nilsowe</a:t>
              </a: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sv-SE" sz="8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Lovnér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6" name="Line 162"/>
            <p:cNvSpPr>
              <a:spLocks noChangeShapeType="1"/>
            </p:cNvSpPr>
            <p:nvPr/>
          </p:nvSpPr>
          <p:spPr bwMode="auto">
            <a:xfrm flipH="1">
              <a:off x="4330" y="1926"/>
              <a:ext cx="3" cy="5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2117" y="3301"/>
              <a:ext cx="59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8" name="Freeform 164"/>
            <p:cNvSpPr>
              <a:spLocks noEditPoints="1"/>
            </p:cNvSpPr>
            <p:nvPr/>
          </p:nvSpPr>
          <p:spPr bwMode="auto">
            <a:xfrm>
              <a:off x="2114" y="3299"/>
              <a:ext cx="600" cy="270"/>
            </a:xfrm>
            <a:custGeom>
              <a:avLst/>
              <a:gdLst/>
              <a:ahLst/>
              <a:cxnLst>
                <a:cxn ang="0">
                  <a:pos x="2438" y="1089"/>
                </a:cxn>
                <a:cxn ang="0">
                  <a:pos x="2150" y="1100"/>
                </a:cxn>
                <a:cxn ang="0">
                  <a:pos x="2046" y="1112"/>
                </a:cxn>
                <a:cxn ang="0">
                  <a:pos x="2058" y="1100"/>
                </a:cxn>
                <a:cxn ang="0">
                  <a:pos x="1769" y="1089"/>
                </a:cxn>
                <a:cxn ang="0">
                  <a:pos x="1493" y="1112"/>
                </a:cxn>
                <a:cxn ang="0">
                  <a:pos x="1654" y="1112"/>
                </a:cxn>
                <a:cxn ang="0">
                  <a:pos x="1378" y="1089"/>
                </a:cxn>
                <a:cxn ang="0">
                  <a:pos x="1090" y="1100"/>
                </a:cxn>
                <a:cxn ang="0">
                  <a:pos x="986" y="1112"/>
                </a:cxn>
                <a:cxn ang="0">
                  <a:pos x="998" y="1100"/>
                </a:cxn>
                <a:cxn ang="0">
                  <a:pos x="710" y="1089"/>
                </a:cxn>
                <a:cxn ang="0">
                  <a:pos x="594" y="1112"/>
                </a:cxn>
                <a:cxn ang="0">
                  <a:pos x="594" y="1112"/>
                </a:cxn>
                <a:cxn ang="0">
                  <a:pos x="479" y="1089"/>
                </a:cxn>
                <a:cxn ang="0">
                  <a:pos x="191" y="1100"/>
                </a:cxn>
                <a:cxn ang="0">
                  <a:pos x="87" y="1112"/>
                </a:cxn>
                <a:cxn ang="0">
                  <a:pos x="23" y="1015"/>
                </a:cxn>
                <a:cxn ang="0">
                  <a:pos x="87" y="1112"/>
                </a:cxn>
                <a:cxn ang="0">
                  <a:pos x="23" y="899"/>
                </a:cxn>
                <a:cxn ang="0">
                  <a:pos x="12" y="611"/>
                </a:cxn>
                <a:cxn ang="0">
                  <a:pos x="0" y="508"/>
                </a:cxn>
                <a:cxn ang="0">
                  <a:pos x="12" y="519"/>
                </a:cxn>
                <a:cxn ang="0">
                  <a:pos x="23" y="231"/>
                </a:cxn>
                <a:cxn ang="0">
                  <a:pos x="0" y="116"/>
                </a:cxn>
                <a:cxn ang="0">
                  <a:pos x="0" y="116"/>
                </a:cxn>
                <a:cxn ang="0">
                  <a:pos x="22" y="23"/>
                </a:cxn>
                <a:cxn ang="0">
                  <a:pos x="310" y="12"/>
                </a:cxn>
                <a:cxn ang="0">
                  <a:pos x="414" y="0"/>
                </a:cxn>
                <a:cxn ang="0">
                  <a:pos x="403" y="12"/>
                </a:cxn>
                <a:cxn ang="0">
                  <a:pos x="691" y="23"/>
                </a:cxn>
                <a:cxn ang="0">
                  <a:pos x="967" y="0"/>
                </a:cxn>
                <a:cxn ang="0">
                  <a:pos x="806" y="0"/>
                </a:cxn>
                <a:cxn ang="0">
                  <a:pos x="1082" y="23"/>
                </a:cxn>
                <a:cxn ang="0">
                  <a:pos x="1370" y="12"/>
                </a:cxn>
                <a:cxn ang="0">
                  <a:pos x="1474" y="0"/>
                </a:cxn>
                <a:cxn ang="0">
                  <a:pos x="1462" y="12"/>
                </a:cxn>
                <a:cxn ang="0">
                  <a:pos x="1750" y="23"/>
                </a:cxn>
                <a:cxn ang="0">
                  <a:pos x="1866" y="0"/>
                </a:cxn>
                <a:cxn ang="0">
                  <a:pos x="1866" y="0"/>
                </a:cxn>
                <a:cxn ang="0">
                  <a:pos x="1981" y="23"/>
                </a:cxn>
                <a:cxn ang="0">
                  <a:pos x="2269" y="12"/>
                </a:cxn>
                <a:cxn ang="0">
                  <a:pos x="2373" y="0"/>
                </a:cxn>
                <a:cxn ang="0">
                  <a:pos x="2449" y="85"/>
                </a:cxn>
                <a:cxn ang="0">
                  <a:pos x="2373" y="0"/>
                </a:cxn>
                <a:cxn ang="0">
                  <a:pos x="2449" y="200"/>
                </a:cxn>
                <a:cxn ang="0">
                  <a:pos x="2461" y="488"/>
                </a:cxn>
                <a:cxn ang="0">
                  <a:pos x="2472" y="592"/>
                </a:cxn>
                <a:cxn ang="0">
                  <a:pos x="2461" y="580"/>
                </a:cxn>
                <a:cxn ang="0">
                  <a:pos x="2449" y="868"/>
                </a:cxn>
                <a:cxn ang="0">
                  <a:pos x="2472" y="983"/>
                </a:cxn>
                <a:cxn ang="0">
                  <a:pos x="2472" y="983"/>
                </a:cxn>
                <a:cxn ang="0">
                  <a:pos x="2449" y="1099"/>
                </a:cxn>
              </a:cxnLst>
              <a:rect l="0" t="0" r="r" b="b"/>
              <a:pathLst>
                <a:path w="2472" h="1112">
                  <a:moveTo>
                    <a:pt x="2438" y="1112"/>
                  </a:moveTo>
                  <a:lnTo>
                    <a:pt x="2276" y="1112"/>
                  </a:lnTo>
                  <a:cubicBezTo>
                    <a:pt x="2270" y="1112"/>
                    <a:pt x="2265" y="1106"/>
                    <a:pt x="2265" y="1100"/>
                  </a:cubicBezTo>
                  <a:cubicBezTo>
                    <a:pt x="2265" y="1094"/>
                    <a:pt x="2270" y="1089"/>
                    <a:pt x="2276" y="1089"/>
                  </a:cubicBezTo>
                  <a:lnTo>
                    <a:pt x="2438" y="1089"/>
                  </a:lnTo>
                  <a:cubicBezTo>
                    <a:pt x="2444" y="1089"/>
                    <a:pt x="2449" y="1094"/>
                    <a:pt x="2449" y="1100"/>
                  </a:cubicBezTo>
                  <a:cubicBezTo>
                    <a:pt x="2449" y="1106"/>
                    <a:pt x="2444" y="1112"/>
                    <a:pt x="2438" y="1112"/>
                  </a:cubicBezTo>
                  <a:close/>
                  <a:moveTo>
                    <a:pt x="2161" y="1112"/>
                  </a:moveTo>
                  <a:lnTo>
                    <a:pt x="2161" y="1112"/>
                  </a:lnTo>
                  <a:cubicBezTo>
                    <a:pt x="2155" y="1112"/>
                    <a:pt x="2150" y="1106"/>
                    <a:pt x="2150" y="1100"/>
                  </a:cubicBezTo>
                  <a:cubicBezTo>
                    <a:pt x="2150" y="1094"/>
                    <a:pt x="2155" y="1089"/>
                    <a:pt x="2161" y="1089"/>
                  </a:cubicBezTo>
                  <a:lnTo>
                    <a:pt x="2161" y="1089"/>
                  </a:lnTo>
                  <a:cubicBezTo>
                    <a:pt x="2168" y="1089"/>
                    <a:pt x="2173" y="1094"/>
                    <a:pt x="2173" y="1100"/>
                  </a:cubicBezTo>
                  <a:cubicBezTo>
                    <a:pt x="2173" y="1106"/>
                    <a:pt x="2168" y="1112"/>
                    <a:pt x="2161" y="1112"/>
                  </a:cubicBezTo>
                  <a:close/>
                  <a:moveTo>
                    <a:pt x="2046" y="1112"/>
                  </a:moveTo>
                  <a:lnTo>
                    <a:pt x="1885" y="1112"/>
                  </a:lnTo>
                  <a:cubicBezTo>
                    <a:pt x="1878" y="1112"/>
                    <a:pt x="1873" y="1106"/>
                    <a:pt x="1873" y="1100"/>
                  </a:cubicBezTo>
                  <a:cubicBezTo>
                    <a:pt x="1873" y="1094"/>
                    <a:pt x="1878" y="1089"/>
                    <a:pt x="1885" y="1089"/>
                  </a:cubicBezTo>
                  <a:lnTo>
                    <a:pt x="2046" y="1089"/>
                  </a:lnTo>
                  <a:cubicBezTo>
                    <a:pt x="2052" y="1089"/>
                    <a:pt x="2058" y="1094"/>
                    <a:pt x="2058" y="1100"/>
                  </a:cubicBezTo>
                  <a:cubicBezTo>
                    <a:pt x="2058" y="1106"/>
                    <a:pt x="2052" y="1112"/>
                    <a:pt x="2046" y="1112"/>
                  </a:cubicBezTo>
                  <a:close/>
                  <a:moveTo>
                    <a:pt x="1770" y="1112"/>
                  </a:moveTo>
                  <a:lnTo>
                    <a:pt x="1769" y="1112"/>
                  </a:lnTo>
                  <a:cubicBezTo>
                    <a:pt x="1763" y="1112"/>
                    <a:pt x="1758" y="1106"/>
                    <a:pt x="1758" y="1100"/>
                  </a:cubicBezTo>
                  <a:cubicBezTo>
                    <a:pt x="1758" y="1094"/>
                    <a:pt x="1763" y="1089"/>
                    <a:pt x="1769" y="1089"/>
                  </a:cubicBezTo>
                  <a:lnTo>
                    <a:pt x="1770" y="1089"/>
                  </a:lnTo>
                  <a:cubicBezTo>
                    <a:pt x="1776" y="1089"/>
                    <a:pt x="1781" y="1094"/>
                    <a:pt x="1781" y="1100"/>
                  </a:cubicBezTo>
                  <a:cubicBezTo>
                    <a:pt x="1781" y="1106"/>
                    <a:pt x="1776" y="1112"/>
                    <a:pt x="1770" y="1112"/>
                  </a:cubicBezTo>
                  <a:close/>
                  <a:moveTo>
                    <a:pt x="1654" y="1112"/>
                  </a:moveTo>
                  <a:lnTo>
                    <a:pt x="1493" y="1112"/>
                  </a:lnTo>
                  <a:cubicBezTo>
                    <a:pt x="1487" y="1112"/>
                    <a:pt x="1481" y="1106"/>
                    <a:pt x="1481" y="1100"/>
                  </a:cubicBezTo>
                  <a:cubicBezTo>
                    <a:pt x="1481" y="1094"/>
                    <a:pt x="1487" y="1089"/>
                    <a:pt x="1493" y="1089"/>
                  </a:cubicBezTo>
                  <a:lnTo>
                    <a:pt x="1654" y="1089"/>
                  </a:lnTo>
                  <a:cubicBezTo>
                    <a:pt x="1661" y="1089"/>
                    <a:pt x="1666" y="1094"/>
                    <a:pt x="1666" y="1100"/>
                  </a:cubicBezTo>
                  <a:cubicBezTo>
                    <a:pt x="1666" y="1106"/>
                    <a:pt x="1661" y="1112"/>
                    <a:pt x="1654" y="1112"/>
                  </a:cubicBezTo>
                  <a:close/>
                  <a:moveTo>
                    <a:pt x="1378" y="1112"/>
                  </a:moveTo>
                  <a:lnTo>
                    <a:pt x="1378" y="1112"/>
                  </a:lnTo>
                  <a:cubicBezTo>
                    <a:pt x="1371" y="1112"/>
                    <a:pt x="1366" y="1106"/>
                    <a:pt x="1366" y="1100"/>
                  </a:cubicBezTo>
                  <a:cubicBezTo>
                    <a:pt x="1366" y="1094"/>
                    <a:pt x="1371" y="1089"/>
                    <a:pt x="1378" y="1089"/>
                  </a:cubicBezTo>
                  <a:lnTo>
                    <a:pt x="1378" y="1089"/>
                  </a:lnTo>
                  <a:cubicBezTo>
                    <a:pt x="1384" y="1089"/>
                    <a:pt x="1389" y="1094"/>
                    <a:pt x="1389" y="1100"/>
                  </a:cubicBezTo>
                  <a:cubicBezTo>
                    <a:pt x="1389" y="1106"/>
                    <a:pt x="1384" y="1112"/>
                    <a:pt x="1378" y="1112"/>
                  </a:cubicBezTo>
                  <a:close/>
                  <a:moveTo>
                    <a:pt x="1263" y="1112"/>
                  </a:moveTo>
                  <a:lnTo>
                    <a:pt x="1101" y="1112"/>
                  </a:lnTo>
                  <a:cubicBezTo>
                    <a:pt x="1095" y="1112"/>
                    <a:pt x="1090" y="1106"/>
                    <a:pt x="1090" y="1100"/>
                  </a:cubicBezTo>
                  <a:cubicBezTo>
                    <a:pt x="1090" y="1094"/>
                    <a:pt x="1095" y="1089"/>
                    <a:pt x="1101" y="1089"/>
                  </a:cubicBezTo>
                  <a:lnTo>
                    <a:pt x="1263" y="1089"/>
                  </a:lnTo>
                  <a:cubicBezTo>
                    <a:pt x="1269" y="1089"/>
                    <a:pt x="1274" y="1094"/>
                    <a:pt x="1274" y="1100"/>
                  </a:cubicBezTo>
                  <a:cubicBezTo>
                    <a:pt x="1274" y="1106"/>
                    <a:pt x="1269" y="1112"/>
                    <a:pt x="1263" y="1112"/>
                  </a:cubicBezTo>
                  <a:close/>
                  <a:moveTo>
                    <a:pt x="986" y="1112"/>
                  </a:moveTo>
                  <a:lnTo>
                    <a:pt x="986" y="1112"/>
                  </a:lnTo>
                  <a:cubicBezTo>
                    <a:pt x="980" y="1112"/>
                    <a:pt x="975" y="1106"/>
                    <a:pt x="975" y="1100"/>
                  </a:cubicBezTo>
                  <a:cubicBezTo>
                    <a:pt x="975" y="1094"/>
                    <a:pt x="980" y="1089"/>
                    <a:pt x="986" y="1089"/>
                  </a:cubicBezTo>
                  <a:lnTo>
                    <a:pt x="986" y="1089"/>
                  </a:lnTo>
                  <a:cubicBezTo>
                    <a:pt x="992" y="1089"/>
                    <a:pt x="998" y="1094"/>
                    <a:pt x="998" y="1100"/>
                  </a:cubicBezTo>
                  <a:cubicBezTo>
                    <a:pt x="998" y="1106"/>
                    <a:pt x="992" y="1112"/>
                    <a:pt x="986" y="1112"/>
                  </a:cubicBezTo>
                  <a:close/>
                  <a:moveTo>
                    <a:pt x="871" y="1112"/>
                  </a:moveTo>
                  <a:lnTo>
                    <a:pt x="710" y="1112"/>
                  </a:lnTo>
                  <a:cubicBezTo>
                    <a:pt x="703" y="1112"/>
                    <a:pt x="698" y="1106"/>
                    <a:pt x="698" y="1100"/>
                  </a:cubicBezTo>
                  <a:cubicBezTo>
                    <a:pt x="698" y="1094"/>
                    <a:pt x="703" y="1089"/>
                    <a:pt x="710" y="1089"/>
                  </a:cubicBezTo>
                  <a:lnTo>
                    <a:pt x="871" y="1089"/>
                  </a:lnTo>
                  <a:cubicBezTo>
                    <a:pt x="877" y="1089"/>
                    <a:pt x="882" y="1094"/>
                    <a:pt x="882" y="1100"/>
                  </a:cubicBezTo>
                  <a:cubicBezTo>
                    <a:pt x="882" y="1106"/>
                    <a:pt x="877" y="1112"/>
                    <a:pt x="871" y="1112"/>
                  </a:cubicBezTo>
                  <a:close/>
                  <a:moveTo>
                    <a:pt x="594" y="1112"/>
                  </a:moveTo>
                  <a:lnTo>
                    <a:pt x="594" y="1112"/>
                  </a:lnTo>
                  <a:cubicBezTo>
                    <a:pt x="588" y="1112"/>
                    <a:pt x="583" y="1106"/>
                    <a:pt x="583" y="1100"/>
                  </a:cubicBezTo>
                  <a:cubicBezTo>
                    <a:pt x="583" y="1094"/>
                    <a:pt x="588" y="1089"/>
                    <a:pt x="594" y="1089"/>
                  </a:cubicBezTo>
                  <a:lnTo>
                    <a:pt x="594" y="1089"/>
                  </a:lnTo>
                  <a:cubicBezTo>
                    <a:pt x="601" y="1089"/>
                    <a:pt x="606" y="1094"/>
                    <a:pt x="606" y="1100"/>
                  </a:cubicBezTo>
                  <a:cubicBezTo>
                    <a:pt x="606" y="1106"/>
                    <a:pt x="601" y="1112"/>
                    <a:pt x="594" y="1112"/>
                  </a:cubicBezTo>
                  <a:close/>
                  <a:moveTo>
                    <a:pt x="479" y="1112"/>
                  </a:moveTo>
                  <a:lnTo>
                    <a:pt x="318" y="1112"/>
                  </a:lnTo>
                  <a:cubicBezTo>
                    <a:pt x="312" y="1112"/>
                    <a:pt x="306" y="1106"/>
                    <a:pt x="306" y="1100"/>
                  </a:cubicBezTo>
                  <a:cubicBezTo>
                    <a:pt x="306" y="1094"/>
                    <a:pt x="312" y="1089"/>
                    <a:pt x="318" y="1089"/>
                  </a:cubicBezTo>
                  <a:lnTo>
                    <a:pt x="479" y="1089"/>
                  </a:lnTo>
                  <a:cubicBezTo>
                    <a:pt x="486" y="1089"/>
                    <a:pt x="491" y="1094"/>
                    <a:pt x="491" y="1100"/>
                  </a:cubicBezTo>
                  <a:cubicBezTo>
                    <a:pt x="491" y="1106"/>
                    <a:pt x="486" y="1112"/>
                    <a:pt x="479" y="1112"/>
                  </a:cubicBezTo>
                  <a:close/>
                  <a:moveTo>
                    <a:pt x="203" y="1112"/>
                  </a:moveTo>
                  <a:lnTo>
                    <a:pt x="203" y="1112"/>
                  </a:lnTo>
                  <a:cubicBezTo>
                    <a:pt x="196" y="1112"/>
                    <a:pt x="191" y="1106"/>
                    <a:pt x="191" y="1100"/>
                  </a:cubicBezTo>
                  <a:cubicBezTo>
                    <a:pt x="191" y="1094"/>
                    <a:pt x="196" y="1089"/>
                    <a:pt x="203" y="1089"/>
                  </a:cubicBezTo>
                  <a:lnTo>
                    <a:pt x="203" y="1089"/>
                  </a:lnTo>
                  <a:cubicBezTo>
                    <a:pt x="209" y="1089"/>
                    <a:pt x="214" y="1094"/>
                    <a:pt x="214" y="1100"/>
                  </a:cubicBezTo>
                  <a:cubicBezTo>
                    <a:pt x="214" y="1106"/>
                    <a:pt x="209" y="1112"/>
                    <a:pt x="203" y="1112"/>
                  </a:cubicBezTo>
                  <a:close/>
                  <a:moveTo>
                    <a:pt x="87" y="1112"/>
                  </a:moveTo>
                  <a:lnTo>
                    <a:pt x="12" y="1112"/>
                  </a:lnTo>
                  <a:cubicBezTo>
                    <a:pt x="5" y="1112"/>
                    <a:pt x="0" y="1106"/>
                    <a:pt x="0" y="1100"/>
                  </a:cubicBezTo>
                  <a:lnTo>
                    <a:pt x="0" y="1015"/>
                  </a:lnTo>
                  <a:cubicBezTo>
                    <a:pt x="0" y="1008"/>
                    <a:pt x="5" y="1003"/>
                    <a:pt x="12" y="1003"/>
                  </a:cubicBezTo>
                  <a:cubicBezTo>
                    <a:pt x="18" y="1003"/>
                    <a:pt x="23" y="1008"/>
                    <a:pt x="23" y="1015"/>
                  </a:cubicBezTo>
                  <a:lnTo>
                    <a:pt x="23" y="1100"/>
                  </a:lnTo>
                  <a:lnTo>
                    <a:pt x="12" y="1089"/>
                  </a:lnTo>
                  <a:lnTo>
                    <a:pt x="87" y="1089"/>
                  </a:lnTo>
                  <a:cubicBezTo>
                    <a:pt x="94" y="1089"/>
                    <a:pt x="99" y="1094"/>
                    <a:pt x="99" y="1100"/>
                  </a:cubicBezTo>
                  <a:cubicBezTo>
                    <a:pt x="99" y="1106"/>
                    <a:pt x="94" y="1112"/>
                    <a:pt x="87" y="1112"/>
                  </a:cubicBezTo>
                  <a:close/>
                  <a:moveTo>
                    <a:pt x="0" y="899"/>
                  </a:moveTo>
                  <a:lnTo>
                    <a:pt x="0" y="899"/>
                  </a:lnTo>
                  <a:cubicBezTo>
                    <a:pt x="0" y="893"/>
                    <a:pt x="5" y="888"/>
                    <a:pt x="12" y="888"/>
                  </a:cubicBezTo>
                  <a:cubicBezTo>
                    <a:pt x="18" y="888"/>
                    <a:pt x="23" y="893"/>
                    <a:pt x="23" y="899"/>
                  </a:cubicBezTo>
                  <a:lnTo>
                    <a:pt x="23" y="899"/>
                  </a:lnTo>
                  <a:cubicBezTo>
                    <a:pt x="23" y="906"/>
                    <a:pt x="18" y="911"/>
                    <a:pt x="12" y="911"/>
                  </a:cubicBezTo>
                  <a:cubicBezTo>
                    <a:pt x="5" y="911"/>
                    <a:pt x="0" y="906"/>
                    <a:pt x="0" y="899"/>
                  </a:cubicBezTo>
                  <a:close/>
                  <a:moveTo>
                    <a:pt x="0" y="784"/>
                  </a:moveTo>
                  <a:lnTo>
                    <a:pt x="0" y="623"/>
                  </a:lnTo>
                  <a:cubicBezTo>
                    <a:pt x="0" y="617"/>
                    <a:pt x="5" y="611"/>
                    <a:pt x="12" y="611"/>
                  </a:cubicBezTo>
                  <a:cubicBezTo>
                    <a:pt x="18" y="611"/>
                    <a:pt x="23" y="617"/>
                    <a:pt x="23" y="623"/>
                  </a:cubicBezTo>
                  <a:lnTo>
                    <a:pt x="23" y="784"/>
                  </a:lnTo>
                  <a:cubicBezTo>
                    <a:pt x="23" y="791"/>
                    <a:pt x="18" y="796"/>
                    <a:pt x="12" y="796"/>
                  </a:cubicBezTo>
                  <a:cubicBezTo>
                    <a:pt x="5" y="796"/>
                    <a:pt x="0" y="791"/>
                    <a:pt x="0" y="784"/>
                  </a:cubicBezTo>
                  <a:close/>
                  <a:moveTo>
                    <a:pt x="0" y="508"/>
                  </a:moveTo>
                  <a:lnTo>
                    <a:pt x="0" y="508"/>
                  </a:lnTo>
                  <a:cubicBezTo>
                    <a:pt x="0" y="501"/>
                    <a:pt x="5" y="496"/>
                    <a:pt x="12" y="496"/>
                  </a:cubicBezTo>
                  <a:cubicBezTo>
                    <a:pt x="18" y="496"/>
                    <a:pt x="23" y="501"/>
                    <a:pt x="23" y="508"/>
                  </a:cubicBezTo>
                  <a:lnTo>
                    <a:pt x="23" y="508"/>
                  </a:lnTo>
                  <a:cubicBezTo>
                    <a:pt x="23" y="514"/>
                    <a:pt x="18" y="519"/>
                    <a:pt x="12" y="519"/>
                  </a:cubicBezTo>
                  <a:cubicBezTo>
                    <a:pt x="5" y="519"/>
                    <a:pt x="0" y="514"/>
                    <a:pt x="0" y="508"/>
                  </a:cubicBezTo>
                  <a:close/>
                  <a:moveTo>
                    <a:pt x="0" y="393"/>
                  </a:moveTo>
                  <a:lnTo>
                    <a:pt x="0" y="231"/>
                  </a:lnTo>
                  <a:cubicBezTo>
                    <a:pt x="0" y="225"/>
                    <a:pt x="5" y="220"/>
                    <a:pt x="12" y="220"/>
                  </a:cubicBezTo>
                  <a:cubicBezTo>
                    <a:pt x="18" y="220"/>
                    <a:pt x="23" y="225"/>
                    <a:pt x="23" y="231"/>
                  </a:cubicBezTo>
                  <a:lnTo>
                    <a:pt x="23" y="393"/>
                  </a:lnTo>
                  <a:cubicBezTo>
                    <a:pt x="23" y="399"/>
                    <a:pt x="18" y="404"/>
                    <a:pt x="12" y="404"/>
                  </a:cubicBezTo>
                  <a:cubicBezTo>
                    <a:pt x="5" y="404"/>
                    <a:pt x="0" y="399"/>
                    <a:pt x="0" y="393"/>
                  </a:cubicBezTo>
                  <a:close/>
                  <a:moveTo>
                    <a:pt x="0" y="116"/>
                  </a:moveTo>
                  <a:lnTo>
                    <a:pt x="0" y="116"/>
                  </a:lnTo>
                  <a:cubicBezTo>
                    <a:pt x="0" y="110"/>
                    <a:pt x="5" y="105"/>
                    <a:pt x="12" y="105"/>
                  </a:cubicBezTo>
                  <a:cubicBezTo>
                    <a:pt x="18" y="105"/>
                    <a:pt x="23" y="110"/>
                    <a:pt x="23" y="116"/>
                  </a:cubicBezTo>
                  <a:lnTo>
                    <a:pt x="23" y="116"/>
                  </a:lnTo>
                  <a:cubicBezTo>
                    <a:pt x="23" y="122"/>
                    <a:pt x="18" y="128"/>
                    <a:pt x="12" y="128"/>
                  </a:cubicBezTo>
                  <a:cubicBezTo>
                    <a:pt x="5" y="128"/>
                    <a:pt x="0" y="122"/>
                    <a:pt x="0" y="116"/>
                  </a:cubicBezTo>
                  <a:close/>
                  <a:moveTo>
                    <a:pt x="22" y="0"/>
                  </a:moveTo>
                  <a:lnTo>
                    <a:pt x="184" y="0"/>
                  </a:lnTo>
                  <a:cubicBezTo>
                    <a:pt x="190" y="0"/>
                    <a:pt x="195" y="5"/>
                    <a:pt x="195" y="12"/>
                  </a:cubicBezTo>
                  <a:cubicBezTo>
                    <a:pt x="195" y="18"/>
                    <a:pt x="190" y="23"/>
                    <a:pt x="184" y="23"/>
                  </a:cubicBezTo>
                  <a:lnTo>
                    <a:pt x="22" y="23"/>
                  </a:lnTo>
                  <a:cubicBezTo>
                    <a:pt x="16" y="23"/>
                    <a:pt x="11" y="18"/>
                    <a:pt x="11" y="12"/>
                  </a:cubicBezTo>
                  <a:cubicBezTo>
                    <a:pt x="11" y="5"/>
                    <a:pt x="16" y="0"/>
                    <a:pt x="22" y="0"/>
                  </a:cubicBezTo>
                  <a:close/>
                  <a:moveTo>
                    <a:pt x="299" y="0"/>
                  </a:moveTo>
                  <a:lnTo>
                    <a:pt x="299" y="0"/>
                  </a:lnTo>
                  <a:cubicBezTo>
                    <a:pt x="305" y="0"/>
                    <a:pt x="310" y="5"/>
                    <a:pt x="310" y="12"/>
                  </a:cubicBezTo>
                  <a:cubicBezTo>
                    <a:pt x="310" y="18"/>
                    <a:pt x="305" y="23"/>
                    <a:pt x="299" y="23"/>
                  </a:cubicBezTo>
                  <a:lnTo>
                    <a:pt x="299" y="23"/>
                  </a:lnTo>
                  <a:cubicBezTo>
                    <a:pt x="292" y="23"/>
                    <a:pt x="287" y="18"/>
                    <a:pt x="287" y="12"/>
                  </a:cubicBezTo>
                  <a:cubicBezTo>
                    <a:pt x="287" y="5"/>
                    <a:pt x="292" y="0"/>
                    <a:pt x="299" y="0"/>
                  </a:cubicBezTo>
                  <a:close/>
                  <a:moveTo>
                    <a:pt x="414" y="0"/>
                  </a:moveTo>
                  <a:lnTo>
                    <a:pt x="575" y="0"/>
                  </a:lnTo>
                  <a:cubicBezTo>
                    <a:pt x="582" y="0"/>
                    <a:pt x="587" y="5"/>
                    <a:pt x="587" y="12"/>
                  </a:cubicBezTo>
                  <a:cubicBezTo>
                    <a:pt x="587" y="18"/>
                    <a:pt x="582" y="23"/>
                    <a:pt x="575" y="23"/>
                  </a:cubicBezTo>
                  <a:lnTo>
                    <a:pt x="414" y="23"/>
                  </a:lnTo>
                  <a:cubicBezTo>
                    <a:pt x="408" y="23"/>
                    <a:pt x="403" y="18"/>
                    <a:pt x="403" y="12"/>
                  </a:cubicBezTo>
                  <a:cubicBezTo>
                    <a:pt x="403" y="5"/>
                    <a:pt x="408" y="0"/>
                    <a:pt x="414" y="0"/>
                  </a:cubicBezTo>
                  <a:close/>
                  <a:moveTo>
                    <a:pt x="691" y="0"/>
                  </a:moveTo>
                  <a:lnTo>
                    <a:pt x="691" y="0"/>
                  </a:lnTo>
                  <a:cubicBezTo>
                    <a:pt x="697" y="0"/>
                    <a:pt x="702" y="5"/>
                    <a:pt x="702" y="12"/>
                  </a:cubicBezTo>
                  <a:cubicBezTo>
                    <a:pt x="702" y="18"/>
                    <a:pt x="697" y="23"/>
                    <a:pt x="691" y="23"/>
                  </a:cubicBezTo>
                  <a:lnTo>
                    <a:pt x="691" y="23"/>
                  </a:lnTo>
                  <a:cubicBezTo>
                    <a:pt x="684" y="23"/>
                    <a:pt x="679" y="18"/>
                    <a:pt x="679" y="12"/>
                  </a:cubicBezTo>
                  <a:cubicBezTo>
                    <a:pt x="679" y="5"/>
                    <a:pt x="684" y="0"/>
                    <a:pt x="691" y="0"/>
                  </a:cubicBezTo>
                  <a:close/>
                  <a:moveTo>
                    <a:pt x="806" y="0"/>
                  </a:moveTo>
                  <a:lnTo>
                    <a:pt x="967" y="0"/>
                  </a:lnTo>
                  <a:cubicBezTo>
                    <a:pt x="973" y="0"/>
                    <a:pt x="979" y="5"/>
                    <a:pt x="979" y="12"/>
                  </a:cubicBezTo>
                  <a:cubicBezTo>
                    <a:pt x="979" y="18"/>
                    <a:pt x="973" y="23"/>
                    <a:pt x="967" y="23"/>
                  </a:cubicBezTo>
                  <a:lnTo>
                    <a:pt x="806" y="23"/>
                  </a:lnTo>
                  <a:cubicBezTo>
                    <a:pt x="799" y="23"/>
                    <a:pt x="794" y="18"/>
                    <a:pt x="794" y="12"/>
                  </a:cubicBezTo>
                  <a:cubicBezTo>
                    <a:pt x="794" y="5"/>
                    <a:pt x="799" y="0"/>
                    <a:pt x="806" y="0"/>
                  </a:cubicBezTo>
                  <a:close/>
                  <a:moveTo>
                    <a:pt x="1082" y="0"/>
                  </a:moveTo>
                  <a:lnTo>
                    <a:pt x="1082" y="0"/>
                  </a:lnTo>
                  <a:cubicBezTo>
                    <a:pt x="1089" y="0"/>
                    <a:pt x="1094" y="5"/>
                    <a:pt x="1094" y="12"/>
                  </a:cubicBezTo>
                  <a:cubicBezTo>
                    <a:pt x="1094" y="18"/>
                    <a:pt x="1089" y="23"/>
                    <a:pt x="1082" y="23"/>
                  </a:cubicBezTo>
                  <a:lnTo>
                    <a:pt x="1082" y="23"/>
                  </a:lnTo>
                  <a:cubicBezTo>
                    <a:pt x="1076" y="23"/>
                    <a:pt x="1071" y="18"/>
                    <a:pt x="1071" y="12"/>
                  </a:cubicBezTo>
                  <a:cubicBezTo>
                    <a:pt x="1071" y="5"/>
                    <a:pt x="1076" y="0"/>
                    <a:pt x="1082" y="0"/>
                  </a:cubicBezTo>
                  <a:close/>
                  <a:moveTo>
                    <a:pt x="1197" y="0"/>
                  </a:moveTo>
                  <a:lnTo>
                    <a:pt x="1359" y="0"/>
                  </a:lnTo>
                  <a:cubicBezTo>
                    <a:pt x="1365" y="0"/>
                    <a:pt x="1370" y="5"/>
                    <a:pt x="1370" y="12"/>
                  </a:cubicBezTo>
                  <a:cubicBezTo>
                    <a:pt x="1370" y="18"/>
                    <a:pt x="1365" y="23"/>
                    <a:pt x="1359" y="23"/>
                  </a:cubicBezTo>
                  <a:lnTo>
                    <a:pt x="1197" y="23"/>
                  </a:lnTo>
                  <a:cubicBezTo>
                    <a:pt x="1191" y="23"/>
                    <a:pt x="1186" y="18"/>
                    <a:pt x="1186" y="12"/>
                  </a:cubicBezTo>
                  <a:cubicBezTo>
                    <a:pt x="1186" y="5"/>
                    <a:pt x="1191" y="0"/>
                    <a:pt x="1197" y="0"/>
                  </a:cubicBezTo>
                  <a:close/>
                  <a:moveTo>
                    <a:pt x="1474" y="0"/>
                  </a:moveTo>
                  <a:lnTo>
                    <a:pt x="1474" y="0"/>
                  </a:lnTo>
                  <a:cubicBezTo>
                    <a:pt x="1480" y="0"/>
                    <a:pt x="1485" y="5"/>
                    <a:pt x="1485" y="12"/>
                  </a:cubicBezTo>
                  <a:cubicBezTo>
                    <a:pt x="1485" y="18"/>
                    <a:pt x="1480" y="23"/>
                    <a:pt x="1474" y="23"/>
                  </a:cubicBezTo>
                  <a:lnTo>
                    <a:pt x="1474" y="23"/>
                  </a:lnTo>
                  <a:cubicBezTo>
                    <a:pt x="1468" y="23"/>
                    <a:pt x="1462" y="18"/>
                    <a:pt x="1462" y="12"/>
                  </a:cubicBezTo>
                  <a:cubicBezTo>
                    <a:pt x="1462" y="5"/>
                    <a:pt x="1468" y="0"/>
                    <a:pt x="1474" y="0"/>
                  </a:cubicBezTo>
                  <a:close/>
                  <a:moveTo>
                    <a:pt x="1589" y="0"/>
                  </a:moveTo>
                  <a:lnTo>
                    <a:pt x="1750" y="0"/>
                  </a:lnTo>
                  <a:cubicBezTo>
                    <a:pt x="1757" y="0"/>
                    <a:pt x="1762" y="5"/>
                    <a:pt x="1762" y="12"/>
                  </a:cubicBezTo>
                  <a:cubicBezTo>
                    <a:pt x="1762" y="18"/>
                    <a:pt x="1757" y="23"/>
                    <a:pt x="1750" y="23"/>
                  </a:cubicBezTo>
                  <a:lnTo>
                    <a:pt x="1589" y="23"/>
                  </a:lnTo>
                  <a:cubicBezTo>
                    <a:pt x="1583" y="23"/>
                    <a:pt x="1578" y="18"/>
                    <a:pt x="1578" y="12"/>
                  </a:cubicBezTo>
                  <a:cubicBezTo>
                    <a:pt x="1578" y="5"/>
                    <a:pt x="1583" y="0"/>
                    <a:pt x="1589" y="0"/>
                  </a:cubicBezTo>
                  <a:close/>
                  <a:moveTo>
                    <a:pt x="1866" y="0"/>
                  </a:moveTo>
                  <a:lnTo>
                    <a:pt x="1866" y="0"/>
                  </a:lnTo>
                  <a:cubicBezTo>
                    <a:pt x="1872" y="0"/>
                    <a:pt x="1877" y="5"/>
                    <a:pt x="1877" y="12"/>
                  </a:cubicBezTo>
                  <a:cubicBezTo>
                    <a:pt x="1877" y="18"/>
                    <a:pt x="1872" y="23"/>
                    <a:pt x="1866" y="23"/>
                  </a:cubicBezTo>
                  <a:lnTo>
                    <a:pt x="1866" y="23"/>
                  </a:lnTo>
                  <a:cubicBezTo>
                    <a:pt x="1859" y="23"/>
                    <a:pt x="1854" y="18"/>
                    <a:pt x="1854" y="12"/>
                  </a:cubicBezTo>
                  <a:cubicBezTo>
                    <a:pt x="1854" y="5"/>
                    <a:pt x="1859" y="0"/>
                    <a:pt x="1866" y="0"/>
                  </a:cubicBezTo>
                  <a:close/>
                  <a:moveTo>
                    <a:pt x="1981" y="0"/>
                  </a:moveTo>
                  <a:lnTo>
                    <a:pt x="2142" y="0"/>
                  </a:lnTo>
                  <a:cubicBezTo>
                    <a:pt x="2148" y="0"/>
                    <a:pt x="2154" y="5"/>
                    <a:pt x="2154" y="12"/>
                  </a:cubicBezTo>
                  <a:cubicBezTo>
                    <a:pt x="2154" y="18"/>
                    <a:pt x="2148" y="23"/>
                    <a:pt x="2142" y="23"/>
                  </a:cubicBezTo>
                  <a:lnTo>
                    <a:pt x="1981" y="23"/>
                  </a:lnTo>
                  <a:cubicBezTo>
                    <a:pt x="1974" y="23"/>
                    <a:pt x="1969" y="18"/>
                    <a:pt x="1969" y="12"/>
                  </a:cubicBezTo>
                  <a:cubicBezTo>
                    <a:pt x="1969" y="5"/>
                    <a:pt x="1974" y="0"/>
                    <a:pt x="1981" y="0"/>
                  </a:cubicBezTo>
                  <a:close/>
                  <a:moveTo>
                    <a:pt x="2257" y="0"/>
                  </a:moveTo>
                  <a:lnTo>
                    <a:pt x="2257" y="0"/>
                  </a:lnTo>
                  <a:cubicBezTo>
                    <a:pt x="2264" y="0"/>
                    <a:pt x="2269" y="5"/>
                    <a:pt x="2269" y="12"/>
                  </a:cubicBezTo>
                  <a:cubicBezTo>
                    <a:pt x="2269" y="18"/>
                    <a:pt x="2264" y="23"/>
                    <a:pt x="2257" y="23"/>
                  </a:cubicBezTo>
                  <a:lnTo>
                    <a:pt x="2257" y="23"/>
                  </a:lnTo>
                  <a:cubicBezTo>
                    <a:pt x="2251" y="23"/>
                    <a:pt x="2246" y="18"/>
                    <a:pt x="2246" y="12"/>
                  </a:cubicBezTo>
                  <a:cubicBezTo>
                    <a:pt x="2246" y="5"/>
                    <a:pt x="2251" y="0"/>
                    <a:pt x="2257" y="0"/>
                  </a:cubicBezTo>
                  <a:close/>
                  <a:moveTo>
                    <a:pt x="2373" y="0"/>
                  </a:moveTo>
                  <a:lnTo>
                    <a:pt x="2461" y="0"/>
                  </a:lnTo>
                  <a:cubicBezTo>
                    <a:pt x="2467" y="0"/>
                    <a:pt x="2472" y="5"/>
                    <a:pt x="2472" y="12"/>
                  </a:cubicBezTo>
                  <a:lnTo>
                    <a:pt x="2472" y="85"/>
                  </a:lnTo>
                  <a:cubicBezTo>
                    <a:pt x="2472" y="91"/>
                    <a:pt x="2467" y="96"/>
                    <a:pt x="2461" y="96"/>
                  </a:cubicBezTo>
                  <a:cubicBezTo>
                    <a:pt x="2454" y="96"/>
                    <a:pt x="2449" y="91"/>
                    <a:pt x="2449" y="85"/>
                  </a:cubicBezTo>
                  <a:lnTo>
                    <a:pt x="2449" y="12"/>
                  </a:lnTo>
                  <a:lnTo>
                    <a:pt x="2461" y="23"/>
                  </a:lnTo>
                  <a:lnTo>
                    <a:pt x="2373" y="23"/>
                  </a:lnTo>
                  <a:cubicBezTo>
                    <a:pt x="2366" y="23"/>
                    <a:pt x="2361" y="18"/>
                    <a:pt x="2361" y="12"/>
                  </a:cubicBezTo>
                  <a:cubicBezTo>
                    <a:pt x="2361" y="5"/>
                    <a:pt x="2366" y="0"/>
                    <a:pt x="2373" y="0"/>
                  </a:cubicBezTo>
                  <a:close/>
                  <a:moveTo>
                    <a:pt x="2472" y="200"/>
                  </a:moveTo>
                  <a:lnTo>
                    <a:pt x="2472" y="200"/>
                  </a:lnTo>
                  <a:cubicBezTo>
                    <a:pt x="2472" y="206"/>
                    <a:pt x="2467" y="211"/>
                    <a:pt x="2461" y="211"/>
                  </a:cubicBezTo>
                  <a:cubicBezTo>
                    <a:pt x="2454" y="211"/>
                    <a:pt x="2449" y="206"/>
                    <a:pt x="2449" y="200"/>
                  </a:cubicBezTo>
                  <a:lnTo>
                    <a:pt x="2449" y="200"/>
                  </a:lnTo>
                  <a:cubicBezTo>
                    <a:pt x="2449" y="194"/>
                    <a:pt x="2454" y="188"/>
                    <a:pt x="2461" y="188"/>
                  </a:cubicBezTo>
                  <a:cubicBezTo>
                    <a:pt x="2467" y="188"/>
                    <a:pt x="2472" y="194"/>
                    <a:pt x="2472" y="200"/>
                  </a:cubicBezTo>
                  <a:close/>
                  <a:moveTo>
                    <a:pt x="2472" y="315"/>
                  </a:moveTo>
                  <a:lnTo>
                    <a:pt x="2472" y="476"/>
                  </a:lnTo>
                  <a:cubicBezTo>
                    <a:pt x="2472" y="483"/>
                    <a:pt x="2467" y="488"/>
                    <a:pt x="2461" y="488"/>
                  </a:cubicBezTo>
                  <a:cubicBezTo>
                    <a:pt x="2454" y="488"/>
                    <a:pt x="2449" y="483"/>
                    <a:pt x="2449" y="476"/>
                  </a:cubicBezTo>
                  <a:lnTo>
                    <a:pt x="2449" y="315"/>
                  </a:lnTo>
                  <a:cubicBezTo>
                    <a:pt x="2449" y="309"/>
                    <a:pt x="2454" y="304"/>
                    <a:pt x="2461" y="304"/>
                  </a:cubicBezTo>
                  <a:cubicBezTo>
                    <a:pt x="2467" y="304"/>
                    <a:pt x="2472" y="309"/>
                    <a:pt x="2472" y="315"/>
                  </a:cubicBezTo>
                  <a:close/>
                  <a:moveTo>
                    <a:pt x="2472" y="592"/>
                  </a:moveTo>
                  <a:lnTo>
                    <a:pt x="2472" y="592"/>
                  </a:lnTo>
                  <a:cubicBezTo>
                    <a:pt x="2472" y="598"/>
                    <a:pt x="2467" y="603"/>
                    <a:pt x="2461" y="603"/>
                  </a:cubicBezTo>
                  <a:cubicBezTo>
                    <a:pt x="2454" y="603"/>
                    <a:pt x="2449" y="598"/>
                    <a:pt x="2449" y="592"/>
                  </a:cubicBezTo>
                  <a:lnTo>
                    <a:pt x="2449" y="592"/>
                  </a:lnTo>
                  <a:cubicBezTo>
                    <a:pt x="2449" y="585"/>
                    <a:pt x="2454" y="580"/>
                    <a:pt x="2461" y="580"/>
                  </a:cubicBezTo>
                  <a:cubicBezTo>
                    <a:pt x="2467" y="580"/>
                    <a:pt x="2472" y="585"/>
                    <a:pt x="2472" y="592"/>
                  </a:cubicBezTo>
                  <a:close/>
                  <a:moveTo>
                    <a:pt x="2472" y="707"/>
                  </a:moveTo>
                  <a:lnTo>
                    <a:pt x="2472" y="868"/>
                  </a:lnTo>
                  <a:cubicBezTo>
                    <a:pt x="2472" y="874"/>
                    <a:pt x="2467" y="880"/>
                    <a:pt x="2461" y="880"/>
                  </a:cubicBezTo>
                  <a:cubicBezTo>
                    <a:pt x="2454" y="880"/>
                    <a:pt x="2449" y="874"/>
                    <a:pt x="2449" y="868"/>
                  </a:cubicBezTo>
                  <a:lnTo>
                    <a:pt x="2449" y="707"/>
                  </a:lnTo>
                  <a:cubicBezTo>
                    <a:pt x="2449" y="700"/>
                    <a:pt x="2454" y="695"/>
                    <a:pt x="2461" y="695"/>
                  </a:cubicBezTo>
                  <a:cubicBezTo>
                    <a:pt x="2467" y="695"/>
                    <a:pt x="2472" y="700"/>
                    <a:pt x="2472" y="707"/>
                  </a:cubicBezTo>
                  <a:close/>
                  <a:moveTo>
                    <a:pt x="2472" y="983"/>
                  </a:moveTo>
                  <a:lnTo>
                    <a:pt x="2472" y="983"/>
                  </a:lnTo>
                  <a:cubicBezTo>
                    <a:pt x="2472" y="990"/>
                    <a:pt x="2467" y="995"/>
                    <a:pt x="2461" y="995"/>
                  </a:cubicBezTo>
                  <a:cubicBezTo>
                    <a:pt x="2454" y="995"/>
                    <a:pt x="2449" y="990"/>
                    <a:pt x="2449" y="983"/>
                  </a:cubicBezTo>
                  <a:lnTo>
                    <a:pt x="2449" y="983"/>
                  </a:lnTo>
                  <a:cubicBezTo>
                    <a:pt x="2449" y="977"/>
                    <a:pt x="2454" y="972"/>
                    <a:pt x="2461" y="972"/>
                  </a:cubicBezTo>
                  <a:cubicBezTo>
                    <a:pt x="2467" y="972"/>
                    <a:pt x="2472" y="977"/>
                    <a:pt x="2472" y="983"/>
                  </a:cubicBezTo>
                  <a:close/>
                  <a:moveTo>
                    <a:pt x="2472" y="1099"/>
                  </a:moveTo>
                  <a:lnTo>
                    <a:pt x="2472" y="1100"/>
                  </a:lnTo>
                  <a:cubicBezTo>
                    <a:pt x="2472" y="1106"/>
                    <a:pt x="2467" y="1112"/>
                    <a:pt x="2461" y="1112"/>
                  </a:cubicBezTo>
                  <a:cubicBezTo>
                    <a:pt x="2454" y="1112"/>
                    <a:pt x="2449" y="1106"/>
                    <a:pt x="2449" y="1100"/>
                  </a:cubicBezTo>
                  <a:lnTo>
                    <a:pt x="2449" y="1099"/>
                  </a:lnTo>
                  <a:cubicBezTo>
                    <a:pt x="2449" y="1092"/>
                    <a:pt x="2454" y="1087"/>
                    <a:pt x="2461" y="1087"/>
                  </a:cubicBezTo>
                  <a:cubicBezTo>
                    <a:pt x="2467" y="1087"/>
                    <a:pt x="2472" y="1092"/>
                    <a:pt x="2472" y="1099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2259" y="3318"/>
              <a:ext cx="342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Danslistan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2197" y="3399"/>
              <a:ext cx="113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Ing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2286" y="3399"/>
              <a:ext cx="47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2306" y="3399"/>
              <a:ext cx="35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Marie Lindh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2232" y="3473"/>
              <a:ext cx="40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Björn Mattson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4" name="Line 170"/>
            <p:cNvSpPr>
              <a:spLocks noChangeShapeType="1"/>
            </p:cNvSpPr>
            <p:nvPr/>
          </p:nvSpPr>
          <p:spPr bwMode="auto">
            <a:xfrm>
              <a:off x="2414" y="3235"/>
              <a:ext cx="1" cy="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2430" y="106"/>
              <a:ext cx="2152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SAASDC organisation 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4442" y="106"/>
              <a:ext cx="41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2019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4908" y="106"/>
              <a:ext cx="15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5021" y="106"/>
              <a:ext cx="46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2020 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01" name="Group 177"/>
            <p:cNvGrpSpPr>
              <a:grpSpLocks/>
            </p:cNvGrpSpPr>
            <p:nvPr/>
          </p:nvGrpSpPr>
          <p:grpSpPr bwMode="auto">
            <a:xfrm>
              <a:off x="6411" y="191"/>
              <a:ext cx="417" cy="536"/>
              <a:chOff x="6411" y="191"/>
              <a:chExt cx="417" cy="536"/>
            </a:xfrm>
          </p:grpSpPr>
          <p:pic>
            <p:nvPicPr>
              <p:cNvPr id="1199" name="Picture 17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411" y="191"/>
                <a:ext cx="370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00" name="Rectangle 176"/>
              <p:cNvSpPr>
                <a:spLocks noChangeArrowheads="1"/>
              </p:cNvSpPr>
              <p:nvPr/>
            </p:nvSpPr>
            <p:spPr bwMode="auto">
              <a:xfrm>
                <a:off x="6781" y="633"/>
                <a:ext cx="47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v-SE" sz="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02" name="Line 178"/>
            <p:cNvSpPr>
              <a:spLocks noChangeShapeType="1"/>
            </p:cNvSpPr>
            <p:nvPr/>
          </p:nvSpPr>
          <p:spPr bwMode="auto">
            <a:xfrm>
              <a:off x="2414" y="2904"/>
              <a:ext cx="1" cy="6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1614" y="4174"/>
              <a:ext cx="260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2018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4" name="Rectangle 180"/>
            <p:cNvSpPr>
              <a:spLocks noChangeArrowheads="1"/>
            </p:cNvSpPr>
            <p:nvPr/>
          </p:nvSpPr>
          <p:spPr bwMode="auto">
            <a:xfrm>
              <a:off x="1820" y="4174"/>
              <a:ext cx="7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5" name="Rectangle 181"/>
            <p:cNvSpPr>
              <a:spLocks noChangeArrowheads="1"/>
            </p:cNvSpPr>
            <p:nvPr/>
          </p:nvSpPr>
          <p:spPr bwMode="auto">
            <a:xfrm>
              <a:off x="1851" y="4174"/>
              <a:ext cx="15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06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6" name="Rectangle 182"/>
            <p:cNvSpPr>
              <a:spLocks noChangeArrowheads="1"/>
            </p:cNvSpPr>
            <p:nvPr/>
          </p:nvSpPr>
          <p:spPr bwMode="auto">
            <a:xfrm>
              <a:off x="1956" y="4174"/>
              <a:ext cx="7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7" name="Rectangle 183"/>
            <p:cNvSpPr>
              <a:spLocks noChangeArrowheads="1"/>
            </p:cNvSpPr>
            <p:nvPr/>
          </p:nvSpPr>
          <p:spPr bwMode="auto">
            <a:xfrm>
              <a:off x="1987" y="4174"/>
              <a:ext cx="15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22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8" name="Freeform 184"/>
            <p:cNvSpPr>
              <a:spLocks/>
            </p:cNvSpPr>
            <p:nvPr/>
          </p:nvSpPr>
          <p:spPr bwMode="auto">
            <a:xfrm>
              <a:off x="3697" y="1546"/>
              <a:ext cx="6" cy="33"/>
            </a:xfrm>
            <a:custGeom>
              <a:avLst/>
              <a:gdLst/>
              <a:ahLst/>
              <a:cxnLst>
                <a:cxn ang="0">
                  <a:pos x="6" y="33"/>
                </a:cxn>
                <a:cxn ang="0">
                  <a:pos x="6" y="33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6" h="33">
                  <a:moveTo>
                    <a:pt x="6" y="33"/>
                  </a:moveTo>
                  <a:lnTo>
                    <a:pt x="6" y="33"/>
                  </a:ln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1523" y="1579"/>
              <a:ext cx="521" cy="3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0" name="Rectangle 186"/>
            <p:cNvSpPr>
              <a:spLocks noChangeArrowheads="1"/>
            </p:cNvSpPr>
            <p:nvPr/>
          </p:nvSpPr>
          <p:spPr bwMode="auto">
            <a:xfrm>
              <a:off x="1523" y="1579"/>
              <a:ext cx="521" cy="309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1" name="Rectangle 187"/>
            <p:cNvSpPr>
              <a:spLocks noChangeArrowheads="1"/>
            </p:cNvSpPr>
            <p:nvPr/>
          </p:nvSpPr>
          <p:spPr bwMode="auto">
            <a:xfrm>
              <a:off x="1611" y="1609"/>
              <a:ext cx="385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Seminarium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2" name="Rectangle 188"/>
            <p:cNvSpPr>
              <a:spLocks noChangeArrowheads="1"/>
            </p:cNvSpPr>
            <p:nvPr/>
          </p:nvSpPr>
          <p:spPr bwMode="auto">
            <a:xfrm>
              <a:off x="1575" y="1723"/>
              <a:ext cx="4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Fia Norén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v-SE" sz="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Nilsowe</a:t>
              </a: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8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Lovnér</a:t>
              </a:r>
              <a:r>
                <a:rPr lang="sv-SE" sz="8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kumimoji="0" lang="sv-S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3" name="Freeform 189"/>
            <p:cNvSpPr>
              <a:spLocks/>
            </p:cNvSpPr>
            <p:nvPr/>
          </p:nvSpPr>
          <p:spPr bwMode="auto">
            <a:xfrm>
              <a:off x="1783" y="1546"/>
              <a:ext cx="4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17"/>
                </a:cxn>
                <a:cxn ang="0">
                  <a:pos x="4" y="17"/>
                </a:cxn>
                <a:cxn ang="0">
                  <a:pos x="4" y="0"/>
                </a:cxn>
              </a:cxnLst>
              <a:rect l="0" t="0" r="r" b="b"/>
              <a:pathLst>
                <a:path w="4" h="33">
                  <a:moveTo>
                    <a:pt x="0" y="33"/>
                  </a:moveTo>
                  <a:lnTo>
                    <a:pt x="0" y="17"/>
                  </a:lnTo>
                  <a:lnTo>
                    <a:pt x="4" y="17"/>
                  </a:lnTo>
                  <a:lnTo>
                    <a:pt x="4" y="0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14" name="Freeform 190"/>
            <p:cNvSpPr>
              <a:spLocks/>
            </p:cNvSpPr>
            <p:nvPr/>
          </p:nvSpPr>
          <p:spPr bwMode="auto">
            <a:xfrm>
              <a:off x="3041" y="2912"/>
              <a:ext cx="1" cy="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1" y="25"/>
                </a:cxn>
                <a:cxn ang="0">
                  <a:pos x="1" y="58"/>
                </a:cxn>
              </a:cxnLst>
              <a:rect l="0" t="0" r="r" b="b"/>
              <a:pathLst>
                <a:path w="1" h="58">
                  <a:moveTo>
                    <a:pt x="0" y="0"/>
                  </a:moveTo>
                  <a:lnTo>
                    <a:pt x="0" y="25"/>
                  </a:lnTo>
                  <a:lnTo>
                    <a:pt x="1" y="25"/>
                  </a:lnTo>
                  <a:lnTo>
                    <a:pt x="1" y="58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196" name="Freeform 74"/>
          <p:cNvSpPr>
            <a:spLocks noEditPoints="1"/>
          </p:cNvSpPr>
          <p:nvPr/>
        </p:nvSpPr>
        <p:spPr bwMode="auto">
          <a:xfrm>
            <a:off x="4406000" y="4706180"/>
            <a:ext cx="847725" cy="428625"/>
          </a:xfrm>
          <a:custGeom>
            <a:avLst/>
            <a:gdLst/>
            <a:ahLst/>
            <a:cxnLst>
              <a:cxn ang="0">
                <a:pos x="2004" y="1088"/>
              </a:cxn>
              <a:cxn ang="0">
                <a:pos x="1889" y="1112"/>
              </a:cxn>
              <a:cxn ang="0">
                <a:pos x="1889" y="1088"/>
              </a:cxn>
              <a:cxn ang="0">
                <a:pos x="1612" y="1112"/>
              </a:cxn>
              <a:cxn ang="0">
                <a:pos x="1785" y="1100"/>
              </a:cxn>
              <a:cxn ang="0">
                <a:pos x="1486" y="1100"/>
              </a:cxn>
              <a:cxn ang="0">
                <a:pos x="1497" y="1112"/>
              </a:cxn>
              <a:cxn ang="0">
                <a:pos x="1221" y="1088"/>
              </a:cxn>
              <a:cxn ang="0">
                <a:pos x="1105" y="1112"/>
              </a:cxn>
              <a:cxn ang="0">
                <a:pos x="1105" y="1088"/>
              </a:cxn>
              <a:cxn ang="0">
                <a:pos x="829" y="1112"/>
              </a:cxn>
              <a:cxn ang="0">
                <a:pos x="1002" y="1100"/>
              </a:cxn>
              <a:cxn ang="0">
                <a:pos x="702" y="1100"/>
              </a:cxn>
              <a:cxn ang="0">
                <a:pos x="714" y="1112"/>
              </a:cxn>
              <a:cxn ang="0">
                <a:pos x="437" y="1088"/>
              </a:cxn>
              <a:cxn ang="0">
                <a:pos x="322" y="1112"/>
              </a:cxn>
              <a:cxn ang="0">
                <a:pos x="322" y="1088"/>
              </a:cxn>
              <a:cxn ang="0">
                <a:pos x="45" y="1112"/>
              </a:cxn>
              <a:cxn ang="0">
                <a:pos x="218" y="1100"/>
              </a:cxn>
              <a:cxn ang="0">
                <a:pos x="11" y="1007"/>
              </a:cxn>
              <a:cxn ang="0">
                <a:pos x="0" y="1019"/>
              </a:cxn>
              <a:cxn ang="0">
                <a:pos x="23" y="742"/>
              </a:cxn>
              <a:cxn ang="0">
                <a:pos x="0" y="627"/>
              </a:cxn>
              <a:cxn ang="0">
                <a:pos x="23" y="627"/>
              </a:cxn>
              <a:cxn ang="0">
                <a:pos x="0" y="351"/>
              </a:cxn>
              <a:cxn ang="0">
                <a:pos x="11" y="524"/>
              </a:cxn>
              <a:cxn ang="0">
                <a:pos x="11" y="224"/>
              </a:cxn>
              <a:cxn ang="0">
                <a:pos x="0" y="236"/>
              </a:cxn>
              <a:cxn ang="0">
                <a:pos x="64" y="0"/>
              </a:cxn>
              <a:cxn ang="0">
                <a:pos x="23" y="12"/>
              </a:cxn>
              <a:cxn ang="0">
                <a:pos x="179" y="0"/>
              </a:cxn>
              <a:cxn ang="0">
                <a:pos x="179" y="23"/>
              </a:cxn>
              <a:cxn ang="0">
                <a:pos x="455" y="0"/>
              </a:cxn>
              <a:cxn ang="0">
                <a:pos x="283" y="12"/>
              </a:cxn>
              <a:cxn ang="0">
                <a:pos x="582" y="12"/>
              </a:cxn>
              <a:cxn ang="0">
                <a:pos x="571" y="0"/>
              </a:cxn>
              <a:cxn ang="0">
                <a:pos x="847" y="23"/>
              </a:cxn>
              <a:cxn ang="0">
                <a:pos x="962" y="0"/>
              </a:cxn>
              <a:cxn ang="0">
                <a:pos x="962" y="23"/>
              </a:cxn>
              <a:cxn ang="0">
                <a:pos x="1239" y="0"/>
              </a:cxn>
              <a:cxn ang="0">
                <a:pos x="1066" y="12"/>
              </a:cxn>
              <a:cxn ang="0">
                <a:pos x="1366" y="12"/>
              </a:cxn>
              <a:cxn ang="0">
                <a:pos x="1354" y="0"/>
              </a:cxn>
              <a:cxn ang="0">
                <a:pos x="1631" y="23"/>
              </a:cxn>
              <a:cxn ang="0">
                <a:pos x="1746" y="0"/>
              </a:cxn>
              <a:cxn ang="0">
                <a:pos x="1746" y="23"/>
              </a:cxn>
              <a:cxn ang="0">
                <a:pos x="2022" y="0"/>
              </a:cxn>
              <a:cxn ang="0">
                <a:pos x="1849" y="12"/>
              </a:cxn>
              <a:cxn ang="0">
                <a:pos x="2149" y="12"/>
              </a:cxn>
              <a:cxn ang="0">
                <a:pos x="2137" y="0"/>
              </a:cxn>
              <a:cxn ang="0">
                <a:pos x="2177" y="237"/>
              </a:cxn>
              <a:cxn ang="0">
                <a:pos x="2200" y="352"/>
              </a:cxn>
              <a:cxn ang="0">
                <a:pos x="2177" y="352"/>
              </a:cxn>
              <a:cxn ang="0">
                <a:pos x="2200" y="629"/>
              </a:cxn>
              <a:cxn ang="0">
                <a:pos x="2188" y="456"/>
              </a:cxn>
              <a:cxn ang="0">
                <a:pos x="2188" y="756"/>
              </a:cxn>
              <a:cxn ang="0">
                <a:pos x="2200" y="744"/>
              </a:cxn>
              <a:cxn ang="0">
                <a:pos x="2177" y="1021"/>
              </a:cxn>
            </a:cxnLst>
            <a:rect l="0" t="0" r="r" b="b"/>
            <a:pathLst>
              <a:path w="2200" h="1112">
                <a:moveTo>
                  <a:pt x="2165" y="1112"/>
                </a:moveTo>
                <a:lnTo>
                  <a:pt x="2004" y="1112"/>
                </a:lnTo>
                <a:cubicBezTo>
                  <a:pt x="1998" y="1112"/>
                  <a:pt x="1992" y="1106"/>
                  <a:pt x="1992" y="1100"/>
                </a:cubicBezTo>
                <a:cubicBezTo>
                  <a:pt x="1992" y="1094"/>
                  <a:pt x="1998" y="1088"/>
                  <a:pt x="2004" y="1088"/>
                </a:cubicBezTo>
                <a:lnTo>
                  <a:pt x="2165" y="1088"/>
                </a:lnTo>
                <a:cubicBezTo>
                  <a:pt x="2172" y="1088"/>
                  <a:pt x="2177" y="1094"/>
                  <a:pt x="2177" y="1100"/>
                </a:cubicBezTo>
                <a:cubicBezTo>
                  <a:pt x="2177" y="1106"/>
                  <a:pt x="2172" y="1112"/>
                  <a:pt x="2165" y="1112"/>
                </a:cubicBezTo>
                <a:close/>
                <a:moveTo>
                  <a:pt x="1889" y="1112"/>
                </a:moveTo>
                <a:lnTo>
                  <a:pt x="1889" y="1112"/>
                </a:lnTo>
                <a:cubicBezTo>
                  <a:pt x="1882" y="1112"/>
                  <a:pt x="1877" y="1106"/>
                  <a:pt x="1877" y="1100"/>
                </a:cubicBezTo>
                <a:cubicBezTo>
                  <a:pt x="1877" y="1094"/>
                  <a:pt x="1882" y="1088"/>
                  <a:pt x="1889" y="1088"/>
                </a:cubicBezTo>
                <a:lnTo>
                  <a:pt x="1889" y="1088"/>
                </a:lnTo>
                <a:cubicBezTo>
                  <a:pt x="1895" y="1088"/>
                  <a:pt x="1900" y="1094"/>
                  <a:pt x="1900" y="1100"/>
                </a:cubicBezTo>
                <a:cubicBezTo>
                  <a:pt x="1900" y="1106"/>
                  <a:pt x="1895" y="1112"/>
                  <a:pt x="1889" y="1112"/>
                </a:cubicBezTo>
                <a:close/>
                <a:moveTo>
                  <a:pt x="1774" y="1112"/>
                </a:moveTo>
                <a:lnTo>
                  <a:pt x="1612" y="1112"/>
                </a:lnTo>
                <a:cubicBezTo>
                  <a:pt x="1606" y="1112"/>
                  <a:pt x="1601" y="1106"/>
                  <a:pt x="1601" y="1100"/>
                </a:cubicBezTo>
                <a:cubicBezTo>
                  <a:pt x="1601" y="1094"/>
                  <a:pt x="1606" y="1088"/>
                  <a:pt x="1612" y="1088"/>
                </a:cubicBezTo>
                <a:lnTo>
                  <a:pt x="1774" y="1088"/>
                </a:lnTo>
                <a:cubicBezTo>
                  <a:pt x="1780" y="1088"/>
                  <a:pt x="1785" y="1094"/>
                  <a:pt x="1785" y="1100"/>
                </a:cubicBezTo>
                <a:cubicBezTo>
                  <a:pt x="1785" y="1106"/>
                  <a:pt x="1780" y="1112"/>
                  <a:pt x="1774" y="1112"/>
                </a:cubicBezTo>
                <a:close/>
                <a:moveTo>
                  <a:pt x="1497" y="1112"/>
                </a:moveTo>
                <a:lnTo>
                  <a:pt x="1497" y="1112"/>
                </a:lnTo>
                <a:cubicBezTo>
                  <a:pt x="1491" y="1112"/>
                  <a:pt x="1486" y="1106"/>
                  <a:pt x="1486" y="1100"/>
                </a:cubicBezTo>
                <a:cubicBezTo>
                  <a:pt x="1486" y="1094"/>
                  <a:pt x="1491" y="1088"/>
                  <a:pt x="1497" y="1088"/>
                </a:cubicBezTo>
                <a:lnTo>
                  <a:pt x="1497" y="1088"/>
                </a:lnTo>
                <a:cubicBezTo>
                  <a:pt x="1503" y="1088"/>
                  <a:pt x="1509" y="1094"/>
                  <a:pt x="1509" y="1100"/>
                </a:cubicBezTo>
                <a:cubicBezTo>
                  <a:pt x="1509" y="1106"/>
                  <a:pt x="1503" y="1112"/>
                  <a:pt x="1497" y="1112"/>
                </a:cubicBezTo>
                <a:close/>
                <a:moveTo>
                  <a:pt x="1382" y="1112"/>
                </a:moveTo>
                <a:lnTo>
                  <a:pt x="1221" y="1112"/>
                </a:lnTo>
                <a:cubicBezTo>
                  <a:pt x="1214" y="1112"/>
                  <a:pt x="1209" y="1106"/>
                  <a:pt x="1209" y="1100"/>
                </a:cubicBezTo>
                <a:cubicBezTo>
                  <a:pt x="1209" y="1094"/>
                  <a:pt x="1214" y="1088"/>
                  <a:pt x="1221" y="1088"/>
                </a:cubicBezTo>
                <a:lnTo>
                  <a:pt x="1382" y="1088"/>
                </a:lnTo>
                <a:cubicBezTo>
                  <a:pt x="1388" y="1088"/>
                  <a:pt x="1393" y="1094"/>
                  <a:pt x="1393" y="1100"/>
                </a:cubicBezTo>
                <a:cubicBezTo>
                  <a:pt x="1393" y="1106"/>
                  <a:pt x="1388" y="1112"/>
                  <a:pt x="1382" y="1112"/>
                </a:cubicBezTo>
                <a:close/>
                <a:moveTo>
                  <a:pt x="1105" y="1112"/>
                </a:moveTo>
                <a:lnTo>
                  <a:pt x="1105" y="1112"/>
                </a:lnTo>
                <a:cubicBezTo>
                  <a:pt x="1099" y="1112"/>
                  <a:pt x="1094" y="1106"/>
                  <a:pt x="1094" y="1100"/>
                </a:cubicBezTo>
                <a:cubicBezTo>
                  <a:pt x="1094" y="1094"/>
                  <a:pt x="1099" y="1088"/>
                  <a:pt x="1105" y="1088"/>
                </a:cubicBezTo>
                <a:lnTo>
                  <a:pt x="1105" y="1088"/>
                </a:lnTo>
                <a:cubicBezTo>
                  <a:pt x="1112" y="1088"/>
                  <a:pt x="1117" y="1094"/>
                  <a:pt x="1117" y="1100"/>
                </a:cubicBezTo>
                <a:cubicBezTo>
                  <a:pt x="1117" y="1106"/>
                  <a:pt x="1112" y="1112"/>
                  <a:pt x="1105" y="1112"/>
                </a:cubicBezTo>
                <a:close/>
                <a:moveTo>
                  <a:pt x="990" y="1112"/>
                </a:moveTo>
                <a:lnTo>
                  <a:pt x="829" y="1112"/>
                </a:lnTo>
                <a:cubicBezTo>
                  <a:pt x="823" y="1112"/>
                  <a:pt x="817" y="1106"/>
                  <a:pt x="817" y="1100"/>
                </a:cubicBezTo>
                <a:cubicBezTo>
                  <a:pt x="817" y="1094"/>
                  <a:pt x="823" y="1088"/>
                  <a:pt x="829" y="1088"/>
                </a:cubicBezTo>
                <a:lnTo>
                  <a:pt x="990" y="1088"/>
                </a:lnTo>
                <a:cubicBezTo>
                  <a:pt x="997" y="1088"/>
                  <a:pt x="1002" y="1094"/>
                  <a:pt x="1002" y="1100"/>
                </a:cubicBezTo>
                <a:cubicBezTo>
                  <a:pt x="1002" y="1106"/>
                  <a:pt x="997" y="1112"/>
                  <a:pt x="990" y="1112"/>
                </a:cubicBezTo>
                <a:close/>
                <a:moveTo>
                  <a:pt x="714" y="1112"/>
                </a:moveTo>
                <a:lnTo>
                  <a:pt x="714" y="1112"/>
                </a:lnTo>
                <a:cubicBezTo>
                  <a:pt x="707" y="1112"/>
                  <a:pt x="702" y="1106"/>
                  <a:pt x="702" y="1100"/>
                </a:cubicBezTo>
                <a:cubicBezTo>
                  <a:pt x="702" y="1094"/>
                  <a:pt x="707" y="1088"/>
                  <a:pt x="714" y="1088"/>
                </a:cubicBezTo>
                <a:lnTo>
                  <a:pt x="714" y="1088"/>
                </a:lnTo>
                <a:cubicBezTo>
                  <a:pt x="720" y="1088"/>
                  <a:pt x="725" y="1094"/>
                  <a:pt x="725" y="1100"/>
                </a:cubicBezTo>
                <a:cubicBezTo>
                  <a:pt x="725" y="1106"/>
                  <a:pt x="720" y="1112"/>
                  <a:pt x="714" y="1112"/>
                </a:cubicBezTo>
                <a:close/>
                <a:moveTo>
                  <a:pt x="598" y="1112"/>
                </a:moveTo>
                <a:lnTo>
                  <a:pt x="437" y="1112"/>
                </a:lnTo>
                <a:cubicBezTo>
                  <a:pt x="431" y="1112"/>
                  <a:pt x="426" y="1106"/>
                  <a:pt x="426" y="1100"/>
                </a:cubicBezTo>
                <a:cubicBezTo>
                  <a:pt x="426" y="1094"/>
                  <a:pt x="431" y="1088"/>
                  <a:pt x="437" y="1088"/>
                </a:cubicBezTo>
                <a:lnTo>
                  <a:pt x="598" y="1088"/>
                </a:lnTo>
                <a:cubicBezTo>
                  <a:pt x="605" y="1088"/>
                  <a:pt x="610" y="1094"/>
                  <a:pt x="610" y="1100"/>
                </a:cubicBezTo>
                <a:cubicBezTo>
                  <a:pt x="610" y="1106"/>
                  <a:pt x="605" y="1112"/>
                  <a:pt x="598" y="1112"/>
                </a:cubicBezTo>
                <a:close/>
                <a:moveTo>
                  <a:pt x="322" y="1112"/>
                </a:moveTo>
                <a:lnTo>
                  <a:pt x="322" y="1112"/>
                </a:lnTo>
                <a:cubicBezTo>
                  <a:pt x="316" y="1112"/>
                  <a:pt x="310" y="1106"/>
                  <a:pt x="310" y="1100"/>
                </a:cubicBezTo>
                <a:cubicBezTo>
                  <a:pt x="310" y="1094"/>
                  <a:pt x="316" y="1088"/>
                  <a:pt x="322" y="1088"/>
                </a:cubicBezTo>
                <a:lnTo>
                  <a:pt x="322" y="1088"/>
                </a:lnTo>
                <a:cubicBezTo>
                  <a:pt x="328" y="1088"/>
                  <a:pt x="334" y="1094"/>
                  <a:pt x="334" y="1100"/>
                </a:cubicBezTo>
                <a:cubicBezTo>
                  <a:pt x="334" y="1106"/>
                  <a:pt x="328" y="1112"/>
                  <a:pt x="322" y="1112"/>
                </a:cubicBezTo>
                <a:close/>
                <a:moveTo>
                  <a:pt x="207" y="1112"/>
                </a:moveTo>
                <a:lnTo>
                  <a:pt x="45" y="1112"/>
                </a:lnTo>
                <a:cubicBezTo>
                  <a:pt x="39" y="1112"/>
                  <a:pt x="34" y="1106"/>
                  <a:pt x="34" y="1100"/>
                </a:cubicBezTo>
                <a:cubicBezTo>
                  <a:pt x="34" y="1094"/>
                  <a:pt x="39" y="1088"/>
                  <a:pt x="45" y="1088"/>
                </a:cubicBezTo>
                <a:lnTo>
                  <a:pt x="207" y="1088"/>
                </a:lnTo>
                <a:cubicBezTo>
                  <a:pt x="213" y="1088"/>
                  <a:pt x="218" y="1094"/>
                  <a:pt x="218" y="1100"/>
                </a:cubicBezTo>
                <a:cubicBezTo>
                  <a:pt x="218" y="1106"/>
                  <a:pt x="213" y="1112"/>
                  <a:pt x="207" y="1112"/>
                </a:cubicBezTo>
                <a:close/>
                <a:moveTo>
                  <a:pt x="0" y="1019"/>
                </a:moveTo>
                <a:lnTo>
                  <a:pt x="0" y="1019"/>
                </a:lnTo>
                <a:cubicBezTo>
                  <a:pt x="0" y="1013"/>
                  <a:pt x="5" y="1007"/>
                  <a:pt x="11" y="1007"/>
                </a:cubicBezTo>
                <a:cubicBezTo>
                  <a:pt x="18" y="1007"/>
                  <a:pt x="23" y="1013"/>
                  <a:pt x="23" y="1019"/>
                </a:cubicBezTo>
                <a:lnTo>
                  <a:pt x="23" y="1019"/>
                </a:lnTo>
                <a:cubicBezTo>
                  <a:pt x="23" y="1025"/>
                  <a:pt x="18" y="1031"/>
                  <a:pt x="11" y="1031"/>
                </a:cubicBezTo>
                <a:cubicBezTo>
                  <a:pt x="5" y="1031"/>
                  <a:pt x="0" y="1025"/>
                  <a:pt x="0" y="1019"/>
                </a:cubicBezTo>
                <a:close/>
                <a:moveTo>
                  <a:pt x="0" y="904"/>
                </a:moveTo>
                <a:lnTo>
                  <a:pt x="0" y="742"/>
                </a:lnTo>
                <a:cubicBezTo>
                  <a:pt x="0" y="736"/>
                  <a:pt x="5" y="731"/>
                  <a:pt x="11" y="731"/>
                </a:cubicBezTo>
                <a:cubicBezTo>
                  <a:pt x="18" y="731"/>
                  <a:pt x="23" y="736"/>
                  <a:pt x="23" y="742"/>
                </a:cubicBezTo>
                <a:lnTo>
                  <a:pt x="23" y="904"/>
                </a:lnTo>
                <a:cubicBezTo>
                  <a:pt x="23" y="910"/>
                  <a:pt x="18" y="915"/>
                  <a:pt x="11" y="915"/>
                </a:cubicBezTo>
                <a:cubicBezTo>
                  <a:pt x="5" y="915"/>
                  <a:pt x="0" y="910"/>
                  <a:pt x="0" y="904"/>
                </a:cubicBezTo>
                <a:close/>
                <a:moveTo>
                  <a:pt x="0" y="627"/>
                </a:moveTo>
                <a:lnTo>
                  <a:pt x="0" y="627"/>
                </a:lnTo>
                <a:cubicBezTo>
                  <a:pt x="0" y="621"/>
                  <a:pt x="5" y="616"/>
                  <a:pt x="11" y="616"/>
                </a:cubicBezTo>
                <a:cubicBezTo>
                  <a:pt x="18" y="616"/>
                  <a:pt x="23" y="621"/>
                  <a:pt x="23" y="627"/>
                </a:cubicBezTo>
                <a:lnTo>
                  <a:pt x="23" y="627"/>
                </a:lnTo>
                <a:cubicBezTo>
                  <a:pt x="23" y="634"/>
                  <a:pt x="18" y="639"/>
                  <a:pt x="11" y="639"/>
                </a:cubicBezTo>
                <a:cubicBezTo>
                  <a:pt x="5" y="639"/>
                  <a:pt x="0" y="634"/>
                  <a:pt x="0" y="627"/>
                </a:cubicBezTo>
                <a:close/>
                <a:moveTo>
                  <a:pt x="0" y="512"/>
                </a:moveTo>
                <a:lnTo>
                  <a:pt x="0" y="351"/>
                </a:lnTo>
                <a:cubicBezTo>
                  <a:pt x="0" y="344"/>
                  <a:pt x="5" y="339"/>
                  <a:pt x="11" y="339"/>
                </a:cubicBezTo>
                <a:cubicBezTo>
                  <a:pt x="18" y="339"/>
                  <a:pt x="23" y="344"/>
                  <a:pt x="23" y="351"/>
                </a:cubicBezTo>
                <a:lnTo>
                  <a:pt x="23" y="512"/>
                </a:lnTo>
                <a:cubicBezTo>
                  <a:pt x="23" y="518"/>
                  <a:pt x="18" y="524"/>
                  <a:pt x="11" y="524"/>
                </a:cubicBezTo>
                <a:cubicBezTo>
                  <a:pt x="5" y="524"/>
                  <a:pt x="0" y="518"/>
                  <a:pt x="0" y="512"/>
                </a:cubicBezTo>
                <a:close/>
                <a:moveTo>
                  <a:pt x="0" y="236"/>
                </a:moveTo>
                <a:lnTo>
                  <a:pt x="0" y="236"/>
                </a:lnTo>
                <a:cubicBezTo>
                  <a:pt x="0" y="229"/>
                  <a:pt x="5" y="224"/>
                  <a:pt x="11" y="224"/>
                </a:cubicBezTo>
                <a:cubicBezTo>
                  <a:pt x="18" y="224"/>
                  <a:pt x="23" y="229"/>
                  <a:pt x="23" y="236"/>
                </a:cubicBezTo>
                <a:lnTo>
                  <a:pt x="23" y="236"/>
                </a:lnTo>
                <a:cubicBezTo>
                  <a:pt x="23" y="242"/>
                  <a:pt x="18" y="247"/>
                  <a:pt x="11" y="247"/>
                </a:cubicBezTo>
                <a:cubicBezTo>
                  <a:pt x="5" y="247"/>
                  <a:pt x="0" y="242"/>
                  <a:pt x="0" y="236"/>
                </a:cubicBezTo>
                <a:close/>
                <a:moveTo>
                  <a:pt x="0" y="120"/>
                </a:moveTo>
                <a:lnTo>
                  <a:pt x="0" y="12"/>
                </a:lnTo>
                <a:cubicBezTo>
                  <a:pt x="0" y="5"/>
                  <a:pt x="5" y="0"/>
                  <a:pt x="11" y="0"/>
                </a:cubicBezTo>
                <a:lnTo>
                  <a:pt x="64" y="0"/>
                </a:lnTo>
                <a:cubicBezTo>
                  <a:pt x="70" y="0"/>
                  <a:pt x="75" y="5"/>
                  <a:pt x="75" y="12"/>
                </a:cubicBezTo>
                <a:cubicBezTo>
                  <a:pt x="75" y="18"/>
                  <a:pt x="70" y="23"/>
                  <a:pt x="64" y="23"/>
                </a:cubicBezTo>
                <a:lnTo>
                  <a:pt x="11" y="23"/>
                </a:lnTo>
                <a:lnTo>
                  <a:pt x="23" y="12"/>
                </a:lnTo>
                <a:lnTo>
                  <a:pt x="23" y="120"/>
                </a:lnTo>
                <a:cubicBezTo>
                  <a:pt x="23" y="127"/>
                  <a:pt x="18" y="132"/>
                  <a:pt x="11" y="132"/>
                </a:cubicBezTo>
                <a:cubicBezTo>
                  <a:pt x="5" y="132"/>
                  <a:pt x="0" y="127"/>
                  <a:pt x="0" y="120"/>
                </a:cubicBezTo>
                <a:close/>
                <a:moveTo>
                  <a:pt x="179" y="0"/>
                </a:moveTo>
                <a:lnTo>
                  <a:pt x="179" y="0"/>
                </a:lnTo>
                <a:cubicBezTo>
                  <a:pt x="185" y="0"/>
                  <a:pt x="191" y="5"/>
                  <a:pt x="191" y="12"/>
                </a:cubicBezTo>
                <a:cubicBezTo>
                  <a:pt x="191" y="18"/>
                  <a:pt x="185" y="23"/>
                  <a:pt x="179" y="23"/>
                </a:cubicBezTo>
                <a:lnTo>
                  <a:pt x="179" y="23"/>
                </a:lnTo>
                <a:cubicBezTo>
                  <a:pt x="173" y="23"/>
                  <a:pt x="167" y="18"/>
                  <a:pt x="167" y="12"/>
                </a:cubicBezTo>
                <a:cubicBezTo>
                  <a:pt x="167" y="5"/>
                  <a:pt x="173" y="0"/>
                  <a:pt x="179" y="0"/>
                </a:cubicBezTo>
                <a:close/>
                <a:moveTo>
                  <a:pt x="294" y="0"/>
                </a:moveTo>
                <a:lnTo>
                  <a:pt x="455" y="0"/>
                </a:lnTo>
                <a:cubicBezTo>
                  <a:pt x="462" y="0"/>
                  <a:pt x="467" y="5"/>
                  <a:pt x="467" y="12"/>
                </a:cubicBezTo>
                <a:cubicBezTo>
                  <a:pt x="467" y="18"/>
                  <a:pt x="462" y="23"/>
                  <a:pt x="455" y="23"/>
                </a:cubicBezTo>
                <a:lnTo>
                  <a:pt x="294" y="23"/>
                </a:lnTo>
                <a:cubicBezTo>
                  <a:pt x="288" y="23"/>
                  <a:pt x="283" y="18"/>
                  <a:pt x="283" y="12"/>
                </a:cubicBezTo>
                <a:cubicBezTo>
                  <a:pt x="283" y="5"/>
                  <a:pt x="288" y="0"/>
                  <a:pt x="294" y="0"/>
                </a:cubicBezTo>
                <a:close/>
                <a:moveTo>
                  <a:pt x="571" y="0"/>
                </a:moveTo>
                <a:lnTo>
                  <a:pt x="571" y="0"/>
                </a:lnTo>
                <a:cubicBezTo>
                  <a:pt x="577" y="0"/>
                  <a:pt x="582" y="5"/>
                  <a:pt x="582" y="12"/>
                </a:cubicBezTo>
                <a:cubicBezTo>
                  <a:pt x="582" y="18"/>
                  <a:pt x="577" y="23"/>
                  <a:pt x="571" y="23"/>
                </a:cubicBezTo>
                <a:lnTo>
                  <a:pt x="571" y="23"/>
                </a:lnTo>
                <a:cubicBezTo>
                  <a:pt x="564" y="23"/>
                  <a:pt x="559" y="18"/>
                  <a:pt x="559" y="12"/>
                </a:cubicBezTo>
                <a:cubicBezTo>
                  <a:pt x="559" y="5"/>
                  <a:pt x="564" y="0"/>
                  <a:pt x="571" y="0"/>
                </a:cubicBezTo>
                <a:close/>
                <a:moveTo>
                  <a:pt x="686" y="0"/>
                </a:moveTo>
                <a:lnTo>
                  <a:pt x="847" y="0"/>
                </a:lnTo>
                <a:cubicBezTo>
                  <a:pt x="854" y="0"/>
                  <a:pt x="859" y="5"/>
                  <a:pt x="859" y="12"/>
                </a:cubicBezTo>
                <a:cubicBezTo>
                  <a:pt x="859" y="18"/>
                  <a:pt x="854" y="23"/>
                  <a:pt x="847" y="23"/>
                </a:cubicBezTo>
                <a:lnTo>
                  <a:pt x="686" y="23"/>
                </a:lnTo>
                <a:cubicBezTo>
                  <a:pt x="680" y="23"/>
                  <a:pt x="674" y="18"/>
                  <a:pt x="674" y="12"/>
                </a:cubicBezTo>
                <a:cubicBezTo>
                  <a:pt x="674" y="5"/>
                  <a:pt x="680" y="0"/>
                  <a:pt x="686" y="0"/>
                </a:cubicBezTo>
                <a:close/>
                <a:moveTo>
                  <a:pt x="962" y="0"/>
                </a:moveTo>
                <a:lnTo>
                  <a:pt x="962" y="0"/>
                </a:lnTo>
                <a:cubicBezTo>
                  <a:pt x="969" y="0"/>
                  <a:pt x="974" y="5"/>
                  <a:pt x="974" y="12"/>
                </a:cubicBezTo>
                <a:cubicBezTo>
                  <a:pt x="974" y="18"/>
                  <a:pt x="969" y="23"/>
                  <a:pt x="962" y="23"/>
                </a:cubicBezTo>
                <a:lnTo>
                  <a:pt x="962" y="23"/>
                </a:lnTo>
                <a:cubicBezTo>
                  <a:pt x="956" y="23"/>
                  <a:pt x="951" y="18"/>
                  <a:pt x="951" y="12"/>
                </a:cubicBezTo>
                <a:cubicBezTo>
                  <a:pt x="951" y="5"/>
                  <a:pt x="956" y="0"/>
                  <a:pt x="962" y="0"/>
                </a:cubicBezTo>
                <a:close/>
                <a:moveTo>
                  <a:pt x="1078" y="0"/>
                </a:moveTo>
                <a:lnTo>
                  <a:pt x="1239" y="0"/>
                </a:lnTo>
                <a:cubicBezTo>
                  <a:pt x="1245" y="0"/>
                  <a:pt x="1250" y="5"/>
                  <a:pt x="1250" y="12"/>
                </a:cubicBezTo>
                <a:cubicBezTo>
                  <a:pt x="1250" y="18"/>
                  <a:pt x="1245" y="23"/>
                  <a:pt x="1239" y="23"/>
                </a:cubicBezTo>
                <a:lnTo>
                  <a:pt x="1078" y="23"/>
                </a:lnTo>
                <a:cubicBezTo>
                  <a:pt x="1071" y="23"/>
                  <a:pt x="1066" y="18"/>
                  <a:pt x="1066" y="12"/>
                </a:cubicBezTo>
                <a:cubicBezTo>
                  <a:pt x="1066" y="5"/>
                  <a:pt x="1071" y="0"/>
                  <a:pt x="1078" y="0"/>
                </a:cubicBezTo>
                <a:close/>
                <a:moveTo>
                  <a:pt x="1354" y="0"/>
                </a:moveTo>
                <a:lnTo>
                  <a:pt x="1354" y="0"/>
                </a:lnTo>
                <a:cubicBezTo>
                  <a:pt x="1360" y="0"/>
                  <a:pt x="1366" y="5"/>
                  <a:pt x="1366" y="12"/>
                </a:cubicBezTo>
                <a:cubicBezTo>
                  <a:pt x="1366" y="18"/>
                  <a:pt x="1360" y="23"/>
                  <a:pt x="1354" y="23"/>
                </a:cubicBezTo>
                <a:lnTo>
                  <a:pt x="1354" y="23"/>
                </a:lnTo>
                <a:cubicBezTo>
                  <a:pt x="1348" y="23"/>
                  <a:pt x="1343" y="18"/>
                  <a:pt x="1343" y="12"/>
                </a:cubicBezTo>
                <a:cubicBezTo>
                  <a:pt x="1343" y="5"/>
                  <a:pt x="1348" y="0"/>
                  <a:pt x="1354" y="0"/>
                </a:cubicBezTo>
                <a:close/>
                <a:moveTo>
                  <a:pt x="1469" y="0"/>
                </a:moveTo>
                <a:lnTo>
                  <a:pt x="1631" y="0"/>
                </a:lnTo>
                <a:cubicBezTo>
                  <a:pt x="1637" y="0"/>
                  <a:pt x="1642" y="5"/>
                  <a:pt x="1642" y="12"/>
                </a:cubicBezTo>
                <a:cubicBezTo>
                  <a:pt x="1642" y="18"/>
                  <a:pt x="1637" y="23"/>
                  <a:pt x="1631" y="23"/>
                </a:cubicBezTo>
                <a:lnTo>
                  <a:pt x="1469" y="23"/>
                </a:lnTo>
                <a:cubicBezTo>
                  <a:pt x="1463" y="23"/>
                  <a:pt x="1458" y="18"/>
                  <a:pt x="1458" y="12"/>
                </a:cubicBezTo>
                <a:cubicBezTo>
                  <a:pt x="1458" y="5"/>
                  <a:pt x="1463" y="0"/>
                  <a:pt x="1469" y="0"/>
                </a:cubicBezTo>
                <a:close/>
                <a:moveTo>
                  <a:pt x="1746" y="0"/>
                </a:moveTo>
                <a:lnTo>
                  <a:pt x="1746" y="0"/>
                </a:lnTo>
                <a:cubicBezTo>
                  <a:pt x="1752" y="0"/>
                  <a:pt x="1757" y="5"/>
                  <a:pt x="1757" y="12"/>
                </a:cubicBezTo>
                <a:cubicBezTo>
                  <a:pt x="1757" y="18"/>
                  <a:pt x="1752" y="23"/>
                  <a:pt x="1746" y="23"/>
                </a:cubicBezTo>
                <a:lnTo>
                  <a:pt x="1746" y="23"/>
                </a:lnTo>
                <a:cubicBezTo>
                  <a:pt x="1739" y="23"/>
                  <a:pt x="1734" y="18"/>
                  <a:pt x="1734" y="12"/>
                </a:cubicBezTo>
                <a:cubicBezTo>
                  <a:pt x="1734" y="5"/>
                  <a:pt x="1739" y="0"/>
                  <a:pt x="1746" y="0"/>
                </a:cubicBezTo>
                <a:close/>
                <a:moveTo>
                  <a:pt x="1861" y="0"/>
                </a:moveTo>
                <a:lnTo>
                  <a:pt x="2022" y="0"/>
                </a:lnTo>
                <a:cubicBezTo>
                  <a:pt x="2029" y="0"/>
                  <a:pt x="2034" y="5"/>
                  <a:pt x="2034" y="12"/>
                </a:cubicBezTo>
                <a:cubicBezTo>
                  <a:pt x="2034" y="18"/>
                  <a:pt x="2029" y="23"/>
                  <a:pt x="2022" y="23"/>
                </a:cubicBezTo>
                <a:lnTo>
                  <a:pt x="1861" y="23"/>
                </a:lnTo>
                <a:cubicBezTo>
                  <a:pt x="1855" y="23"/>
                  <a:pt x="1849" y="18"/>
                  <a:pt x="1849" y="12"/>
                </a:cubicBezTo>
                <a:cubicBezTo>
                  <a:pt x="1849" y="5"/>
                  <a:pt x="1855" y="0"/>
                  <a:pt x="1861" y="0"/>
                </a:cubicBezTo>
                <a:close/>
                <a:moveTo>
                  <a:pt x="2137" y="0"/>
                </a:moveTo>
                <a:lnTo>
                  <a:pt x="2137" y="0"/>
                </a:lnTo>
                <a:cubicBezTo>
                  <a:pt x="2144" y="0"/>
                  <a:pt x="2149" y="5"/>
                  <a:pt x="2149" y="12"/>
                </a:cubicBezTo>
                <a:cubicBezTo>
                  <a:pt x="2149" y="18"/>
                  <a:pt x="2144" y="23"/>
                  <a:pt x="2137" y="23"/>
                </a:cubicBezTo>
                <a:lnTo>
                  <a:pt x="2137" y="23"/>
                </a:lnTo>
                <a:cubicBezTo>
                  <a:pt x="2131" y="23"/>
                  <a:pt x="2126" y="18"/>
                  <a:pt x="2126" y="12"/>
                </a:cubicBezTo>
                <a:cubicBezTo>
                  <a:pt x="2126" y="5"/>
                  <a:pt x="2131" y="0"/>
                  <a:pt x="2137" y="0"/>
                </a:cubicBezTo>
                <a:close/>
                <a:moveTo>
                  <a:pt x="2200" y="76"/>
                </a:moveTo>
                <a:lnTo>
                  <a:pt x="2200" y="237"/>
                </a:lnTo>
                <a:cubicBezTo>
                  <a:pt x="2200" y="244"/>
                  <a:pt x="2195" y="249"/>
                  <a:pt x="2188" y="249"/>
                </a:cubicBezTo>
                <a:cubicBezTo>
                  <a:pt x="2182" y="249"/>
                  <a:pt x="2177" y="244"/>
                  <a:pt x="2177" y="237"/>
                </a:cubicBezTo>
                <a:lnTo>
                  <a:pt x="2177" y="76"/>
                </a:lnTo>
                <a:cubicBezTo>
                  <a:pt x="2177" y="70"/>
                  <a:pt x="2182" y="64"/>
                  <a:pt x="2188" y="64"/>
                </a:cubicBezTo>
                <a:cubicBezTo>
                  <a:pt x="2195" y="64"/>
                  <a:pt x="2200" y="70"/>
                  <a:pt x="2200" y="76"/>
                </a:cubicBezTo>
                <a:close/>
                <a:moveTo>
                  <a:pt x="2200" y="352"/>
                </a:moveTo>
                <a:lnTo>
                  <a:pt x="2200" y="352"/>
                </a:lnTo>
                <a:cubicBezTo>
                  <a:pt x="2200" y="359"/>
                  <a:pt x="2195" y="364"/>
                  <a:pt x="2188" y="364"/>
                </a:cubicBezTo>
                <a:cubicBezTo>
                  <a:pt x="2182" y="364"/>
                  <a:pt x="2177" y="359"/>
                  <a:pt x="2177" y="352"/>
                </a:cubicBezTo>
                <a:lnTo>
                  <a:pt x="2177" y="352"/>
                </a:lnTo>
                <a:cubicBezTo>
                  <a:pt x="2177" y="346"/>
                  <a:pt x="2182" y="341"/>
                  <a:pt x="2188" y="341"/>
                </a:cubicBezTo>
                <a:cubicBezTo>
                  <a:pt x="2195" y="341"/>
                  <a:pt x="2200" y="346"/>
                  <a:pt x="2200" y="352"/>
                </a:cubicBezTo>
                <a:close/>
                <a:moveTo>
                  <a:pt x="2200" y="468"/>
                </a:moveTo>
                <a:lnTo>
                  <a:pt x="2200" y="629"/>
                </a:lnTo>
                <a:cubicBezTo>
                  <a:pt x="2200" y="635"/>
                  <a:pt x="2195" y="640"/>
                  <a:pt x="2188" y="640"/>
                </a:cubicBezTo>
                <a:cubicBezTo>
                  <a:pt x="2182" y="640"/>
                  <a:pt x="2177" y="635"/>
                  <a:pt x="2177" y="629"/>
                </a:cubicBezTo>
                <a:lnTo>
                  <a:pt x="2177" y="468"/>
                </a:lnTo>
                <a:cubicBezTo>
                  <a:pt x="2177" y="461"/>
                  <a:pt x="2182" y="456"/>
                  <a:pt x="2188" y="456"/>
                </a:cubicBezTo>
                <a:cubicBezTo>
                  <a:pt x="2195" y="456"/>
                  <a:pt x="2200" y="461"/>
                  <a:pt x="2200" y="468"/>
                </a:cubicBezTo>
                <a:close/>
                <a:moveTo>
                  <a:pt x="2200" y="744"/>
                </a:moveTo>
                <a:lnTo>
                  <a:pt x="2200" y="744"/>
                </a:lnTo>
                <a:cubicBezTo>
                  <a:pt x="2200" y="750"/>
                  <a:pt x="2195" y="756"/>
                  <a:pt x="2188" y="756"/>
                </a:cubicBezTo>
                <a:cubicBezTo>
                  <a:pt x="2182" y="756"/>
                  <a:pt x="2177" y="750"/>
                  <a:pt x="2177" y="744"/>
                </a:cubicBezTo>
                <a:lnTo>
                  <a:pt x="2177" y="744"/>
                </a:lnTo>
                <a:cubicBezTo>
                  <a:pt x="2177" y="738"/>
                  <a:pt x="2182" y="733"/>
                  <a:pt x="2188" y="733"/>
                </a:cubicBezTo>
                <a:cubicBezTo>
                  <a:pt x="2195" y="733"/>
                  <a:pt x="2200" y="738"/>
                  <a:pt x="2200" y="744"/>
                </a:cubicBezTo>
                <a:close/>
                <a:moveTo>
                  <a:pt x="2200" y="859"/>
                </a:moveTo>
                <a:lnTo>
                  <a:pt x="2200" y="1021"/>
                </a:lnTo>
                <a:cubicBezTo>
                  <a:pt x="2200" y="1027"/>
                  <a:pt x="2195" y="1032"/>
                  <a:pt x="2188" y="1032"/>
                </a:cubicBezTo>
                <a:cubicBezTo>
                  <a:pt x="2182" y="1032"/>
                  <a:pt x="2177" y="1027"/>
                  <a:pt x="2177" y="1021"/>
                </a:cubicBezTo>
                <a:lnTo>
                  <a:pt x="2177" y="859"/>
                </a:lnTo>
                <a:cubicBezTo>
                  <a:pt x="2177" y="853"/>
                  <a:pt x="2182" y="848"/>
                  <a:pt x="2188" y="848"/>
                </a:cubicBezTo>
                <a:cubicBezTo>
                  <a:pt x="2195" y="848"/>
                  <a:pt x="2200" y="853"/>
                  <a:pt x="2200" y="859"/>
                </a:cubicBezTo>
                <a:close/>
              </a:path>
            </a:pathLst>
          </a:custGeom>
          <a:solidFill>
            <a:srgbClr val="000000"/>
          </a:solidFill>
          <a:ln w="635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97" name="Rectangle 75"/>
          <p:cNvSpPr>
            <a:spLocks noChangeArrowheads="1"/>
          </p:cNvSpPr>
          <p:nvPr/>
        </p:nvSpPr>
        <p:spPr bwMode="auto">
          <a:xfrm>
            <a:off x="4535843" y="4798255"/>
            <a:ext cx="5888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Region Syd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Rectangle 76"/>
          <p:cNvSpPr>
            <a:spLocks noChangeArrowheads="1"/>
          </p:cNvSpPr>
          <p:nvPr/>
        </p:nvSpPr>
        <p:spPr bwMode="auto">
          <a:xfrm>
            <a:off x="4558068" y="4920492"/>
            <a:ext cx="7037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Nilsowe</a:t>
            </a:r>
            <a:r>
              <a:rPr lang="sv-SE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Lovnér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Line 106"/>
          <p:cNvSpPr>
            <a:spLocks noChangeShapeType="1"/>
          </p:cNvSpPr>
          <p:nvPr/>
        </p:nvSpPr>
        <p:spPr bwMode="auto">
          <a:xfrm>
            <a:off x="4829861" y="5124119"/>
            <a:ext cx="1445" cy="12344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0" name="Freeform 191"/>
          <p:cNvSpPr>
            <a:spLocks/>
          </p:cNvSpPr>
          <p:nvPr/>
        </p:nvSpPr>
        <p:spPr bwMode="auto">
          <a:xfrm>
            <a:off x="6870700" y="3743419"/>
            <a:ext cx="1588" cy="2095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1" y="99"/>
              </a:cxn>
              <a:cxn ang="0">
                <a:pos x="0" y="99"/>
              </a:cxn>
              <a:cxn ang="0">
                <a:pos x="0" y="132"/>
              </a:cxn>
            </a:cxnLst>
            <a:rect l="0" t="0" r="r" b="b"/>
            <a:pathLst>
              <a:path w="1" h="132">
                <a:moveTo>
                  <a:pt x="1" y="0"/>
                </a:moveTo>
                <a:lnTo>
                  <a:pt x="1" y="99"/>
                </a:lnTo>
                <a:lnTo>
                  <a:pt x="0" y="99"/>
                </a:lnTo>
                <a:lnTo>
                  <a:pt x="0" y="132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1" name="Rectangle 89"/>
          <p:cNvSpPr>
            <a:spLocks noChangeArrowheads="1"/>
          </p:cNvSpPr>
          <p:nvPr/>
        </p:nvSpPr>
        <p:spPr bwMode="auto">
          <a:xfrm>
            <a:off x="8260901" y="4278572"/>
            <a:ext cx="838200" cy="3989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2" name="Rectangle 91"/>
          <p:cNvSpPr>
            <a:spLocks noChangeArrowheads="1"/>
          </p:cNvSpPr>
          <p:nvPr/>
        </p:nvSpPr>
        <p:spPr bwMode="auto">
          <a:xfrm>
            <a:off x="8268838" y="4344183"/>
            <a:ext cx="8636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Materialförvaltare</a:t>
            </a: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Rectangle 92"/>
          <p:cNvSpPr>
            <a:spLocks noChangeArrowheads="1"/>
          </p:cNvSpPr>
          <p:nvPr/>
        </p:nvSpPr>
        <p:spPr bwMode="auto">
          <a:xfrm>
            <a:off x="8341863" y="4466420"/>
            <a:ext cx="7397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Nilsowe</a:t>
            </a: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Lovnér</a:t>
            </a:r>
            <a:r>
              <a:rPr kumimoji="0" lang="sv-SE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14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140</Words>
  <Application>Microsoft Office PowerPoint</Application>
  <PresentationFormat>Anpassad</PresentationFormat>
  <Paragraphs>95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Tommy Hansson</dc:creator>
  <cp:lastModifiedBy>Ing-Marie</cp:lastModifiedBy>
  <cp:revision>3</cp:revision>
  <dcterms:created xsi:type="dcterms:W3CDTF">2017-10-29T15:39:32Z</dcterms:created>
  <dcterms:modified xsi:type="dcterms:W3CDTF">2019-09-12T19:52:54Z</dcterms:modified>
</cp:coreProperties>
</file>